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2" r:id="rId1"/>
  </p:sldMasterIdLst>
  <p:notesMasterIdLst>
    <p:notesMasterId r:id="rId22"/>
  </p:notesMasterIdLst>
  <p:sldIdLst>
    <p:sldId id="256" r:id="rId2"/>
    <p:sldId id="258" r:id="rId3"/>
    <p:sldId id="259" r:id="rId4"/>
    <p:sldId id="312" r:id="rId5"/>
    <p:sldId id="290" r:id="rId6"/>
    <p:sldId id="295" r:id="rId7"/>
    <p:sldId id="291" r:id="rId8"/>
    <p:sldId id="303" r:id="rId9"/>
    <p:sldId id="311" r:id="rId10"/>
    <p:sldId id="310" r:id="rId11"/>
    <p:sldId id="365" r:id="rId12"/>
    <p:sldId id="314" r:id="rId13"/>
    <p:sldId id="292" r:id="rId14"/>
    <p:sldId id="296" r:id="rId15"/>
    <p:sldId id="298" r:id="rId16"/>
    <p:sldId id="299" r:id="rId17"/>
    <p:sldId id="366" r:id="rId18"/>
    <p:sldId id="300" r:id="rId19"/>
    <p:sldId id="306" r:id="rId20"/>
    <p:sldId id="269" r:id="rId21"/>
  </p:sldIdLst>
  <p:sldSz cx="9144000" cy="5143500" type="screen16x9"/>
  <p:notesSz cx="6858000" cy="9144000"/>
  <p:embeddedFontLst>
    <p:embeddedFont>
      <p:font typeface="Century Gothic" panose="020B0502020202020204" pitchFamily="34" charset="0"/>
      <p:regular r:id="rId23"/>
      <p:bold r:id="rId24"/>
      <p:italic r:id="rId25"/>
      <p:boldItalic r:id="rId26"/>
    </p:embeddedFont>
    <p:embeddedFont>
      <p:font typeface="Lato" panose="020F0502020204030203" pitchFamily="34" charset="0"/>
      <p:regular r:id="rId27"/>
    </p:embeddedFont>
    <p:embeddedFont>
      <p:font typeface="Lexend Deca" panose="020B0604020202020204" charset="0"/>
      <p:regular r:id="rId28"/>
      <p:bold r:id="rId29"/>
    </p:embeddedFont>
    <p:embeddedFont>
      <p:font typeface="Raleway" pitchFamily="2" charset="0"/>
      <p:regular r:id="rId30"/>
      <p:bold r:id="rId31"/>
      <p:italic r:id="rId32"/>
      <p:boldItalic r:id="rId33"/>
    </p:embeddedFont>
    <p:embeddedFont>
      <p:font typeface="Raleway Medium" pitchFamily="2" charset="0"/>
      <p:regular r:id="rId34"/>
      <p:bold r:id="rId35"/>
      <p:italic r:id="rId36"/>
      <p:boldItalic r:id="rId37"/>
    </p:embeddedFont>
    <p:embeddedFont>
      <p:font typeface="Segoe UI" panose="020B0502040204020203" pitchFamily="34" charset="0"/>
      <p:regular r:id="rId38"/>
      <p:bold r:id="rId39"/>
      <p:italic r:id="rId40"/>
      <p:boldItalic r:id="rId4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D3675"/>
    <a:srgbClr val="617FEC"/>
    <a:srgbClr val="FD954D"/>
    <a:srgbClr val="66B7C0"/>
    <a:srgbClr val="FFFFFF"/>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E12D425-F870-4F1B-ADC6-B978822945A0}" v="15" dt="2025-03-17T18:49:50.387"/>
  </p1510:revLst>
</p1510:revInfo>
</file>

<file path=ppt/tableStyles.xml><?xml version="1.0" encoding="utf-8"?>
<a:tblStyleLst xmlns:a="http://schemas.openxmlformats.org/drawingml/2006/main" def="{64E5BBBB-B3C5-4E81-A3AF-23F6CAFAA2CF}">
  <a:tblStyle styleId="{64E5BBBB-B3C5-4E81-A3AF-23F6CAFAA2C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5033" autoAdjust="0"/>
  </p:normalViewPr>
  <p:slideViewPr>
    <p:cSldViewPr snapToGrid="0">
      <p:cViewPr varScale="1">
        <p:scale>
          <a:sx n="101" d="100"/>
          <a:sy n="101" d="100"/>
        </p:scale>
        <p:origin x="-101" y="221"/>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9" Type="http://schemas.openxmlformats.org/officeDocument/2006/relationships/font" Target="fonts/font17.fntdata"/><Relationship Id="rId21" Type="http://schemas.openxmlformats.org/officeDocument/2006/relationships/slide" Target="slides/slide20.xml"/><Relationship Id="rId34" Type="http://schemas.openxmlformats.org/officeDocument/2006/relationships/font" Target="fonts/font12.fntdata"/><Relationship Id="rId42" Type="http://schemas.openxmlformats.org/officeDocument/2006/relationships/presProps" Target="presProps.xml"/><Relationship Id="rId47"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font" Target="fonts/font15.fntdata"/><Relationship Id="rId40" Type="http://schemas.openxmlformats.org/officeDocument/2006/relationships/font" Target="fonts/font18.fntdata"/><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font" Target="fonts/font1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font" Target="fonts/font13.fntdata"/><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font" Target="fonts/font11.fntdata"/><Relationship Id="rId38" Type="http://schemas.openxmlformats.org/officeDocument/2006/relationships/font" Target="fonts/font16.fntdata"/><Relationship Id="rId46" Type="http://schemas.microsoft.com/office/2016/11/relationships/changesInfo" Target="changesInfos/changesInfo1.xml"/><Relationship Id="rId20" Type="http://schemas.openxmlformats.org/officeDocument/2006/relationships/slide" Target="slides/slide19.xml"/><Relationship Id="rId41" Type="http://schemas.openxmlformats.org/officeDocument/2006/relationships/font" Target="fonts/font19.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ohamed Adnan Shaikh" userId="f843831d440c9ff7" providerId="LiveId" clId="{9E12D425-F870-4F1B-ADC6-B978822945A0}"/>
    <pc:docChg chg="undo custSel addSld delSld modSld sldOrd">
      <pc:chgData name="Mohamed Adnan Shaikh" userId="f843831d440c9ff7" providerId="LiveId" clId="{9E12D425-F870-4F1B-ADC6-B978822945A0}" dt="2025-03-17T18:49:55.094" v="293" actId="1076"/>
      <pc:docMkLst>
        <pc:docMk/>
      </pc:docMkLst>
      <pc:sldChg chg="modSp mod">
        <pc:chgData name="Mohamed Adnan Shaikh" userId="f843831d440c9ff7" providerId="LiveId" clId="{9E12D425-F870-4F1B-ADC6-B978822945A0}" dt="2025-03-16T10:02:00.150" v="37" actId="14100"/>
        <pc:sldMkLst>
          <pc:docMk/>
          <pc:sldMk cId="0" sldId="256"/>
        </pc:sldMkLst>
        <pc:spChg chg="mod">
          <ac:chgData name="Mohamed Adnan Shaikh" userId="f843831d440c9ff7" providerId="LiveId" clId="{9E12D425-F870-4F1B-ADC6-B978822945A0}" dt="2025-03-16T10:02:00.150" v="37" actId="14100"/>
          <ac:spMkLst>
            <pc:docMk/>
            <pc:sldMk cId="0" sldId="256"/>
            <ac:spMk id="155" creationId="{00000000-0000-0000-0000-000000000000}"/>
          </ac:spMkLst>
        </pc:spChg>
      </pc:sldChg>
      <pc:sldChg chg="modSp mod">
        <pc:chgData name="Mohamed Adnan Shaikh" userId="f843831d440c9ff7" providerId="LiveId" clId="{9E12D425-F870-4F1B-ADC6-B978822945A0}" dt="2025-03-17T17:34:44.106" v="203" actId="20577"/>
        <pc:sldMkLst>
          <pc:docMk/>
          <pc:sldMk cId="0" sldId="258"/>
        </pc:sldMkLst>
        <pc:spChg chg="mod">
          <ac:chgData name="Mohamed Adnan Shaikh" userId="f843831d440c9ff7" providerId="LiveId" clId="{9E12D425-F870-4F1B-ADC6-B978822945A0}" dt="2025-03-17T17:34:41.193" v="201" actId="20577"/>
          <ac:spMkLst>
            <pc:docMk/>
            <pc:sldMk cId="0" sldId="258"/>
            <ac:spMk id="176" creationId="{00000000-0000-0000-0000-000000000000}"/>
          </ac:spMkLst>
        </pc:spChg>
        <pc:spChg chg="mod">
          <ac:chgData name="Mohamed Adnan Shaikh" userId="f843831d440c9ff7" providerId="LiveId" clId="{9E12D425-F870-4F1B-ADC6-B978822945A0}" dt="2025-03-17T17:34:44.106" v="203" actId="20577"/>
          <ac:spMkLst>
            <pc:docMk/>
            <pc:sldMk cId="0" sldId="258"/>
            <ac:spMk id="179" creationId="{00000000-0000-0000-0000-000000000000}"/>
          </ac:spMkLst>
        </pc:spChg>
      </pc:sldChg>
      <pc:sldChg chg="modSp mod">
        <pc:chgData name="Mohamed Adnan Shaikh" userId="f843831d440c9ff7" providerId="LiveId" clId="{9E12D425-F870-4F1B-ADC6-B978822945A0}" dt="2025-03-17T17:35:36.602" v="204" actId="207"/>
        <pc:sldMkLst>
          <pc:docMk/>
          <pc:sldMk cId="0" sldId="259"/>
        </pc:sldMkLst>
        <pc:spChg chg="mod">
          <ac:chgData name="Mohamed Adnan Shaikh" userId="f843831d440c9ff7" providerId="LiveId" clId="{9E12D425-F870-4F1B-ADC6-B978822945A0}" dt="2025-03-17T17:35:36.602" v="204" actId="207"/>
          <ac:spMkLst>
            <pc:docMk/>
            <pc:sldMk cId="0" sldId="259"/>
            <ac:spMk id="3" creationId="{340A41F2-2EC1-68E3-6489-8CC72FCE37C0}"/>
          </ac:spMkLst>
        </pc:spChg>
      </pc:sldChg>
      <pc:sldChg chg="modSp mod">
        <pc:chgData name="Mohamed Adnan Shaikh" userId="f843831d440c9ff7" providerId="LiveId" clId="{9E12D425-F870-4F1B-ADC6-B978822945A0}" dt="2025-03-17T17:37:00.006" v="205" actId="207"/>
        <pc:sldMkLst>
          <pc:docMk/>
          <pc:sldMk cId="556832145" sldId="290"/>
        </pc:sldMkLst>
        <pc:spChg chg="mod">
          <ac:chgData name="Mohamed Adnan Shaikh" userId="f843831d440c9ff7" providerId="LiveId" clId="{9E12D425-F870-4F1B-ADC6-B978822945A0}" dt="2025-03-17T17:37:00.006" v="205" actId="207"/>
          <ac:spMkLst>
            <pc:docMk/>
            <pc:sldMk cId="556832145" sldId="290"/>
            <ac:spMk id="193" creationId="{C56EBA37-FDF3-F371-0600-52490A34C9B9}"/>
          </ac:spMkLst>
        </pc:spChg>
      </pc:sldChg>
      <pc:sldChg chg="addSp delSp modSp mod">
        <pc:chgData name="Mohamed Adnan Shaikh" userId="f843831d440c9ff7" providerId="LiveId" clId="{9E12D425-F870-4F1B-ADC6-B978822945A0}" dt="2025-03-17T18:49:55.094" v="293" actId="1076"/>
        <pc:sldMkLst>
          <pc:docMk/>
          <pc:sldMk cId="4098796137" sldId="291"/>
        </pc:sldMkLst>
        <pc:spChg chg="add mod">
          <ac:chgData name="Mohamed Adnan Shaikh" userId="f843831d440c9ff7" providerId="LiveId" clId="{9E12D425-F870-4F1B-ADC6-B978822945A0}" dt="2025-03-17T18:48:43.382" v="289"/>
          <ac:spMkLst>
            <pc:docMk/>
            <pc:sldMk cId="4098796137" sldId="291"/>
            <ac:spMk id="5" creationId="{162EBE68-4191-3F1A-E705-AE86A6C7D7E4}"/>
          </ac:spMkLst>
        </pc:spChg>
        <pc:spChg chg="add mod">
          <ac:chgData name="Mohamed Adnan Shaikh" userId="f843831d440c9ff7" providerId="LiveId" clId="{9E12D425-F870-4F1B-ADC6-B978822945A0}" dt="2025-03-17T18:48:53.147" v="291"/>
          <ac:spMkLst>
            <pc:docMk/>
            <pc:sldMk cId="4098796137" sldId="291"/>
            <ac:spMk id="6" creationId="{5C02194B-5F62-9FF2-2B11-9C1F3BFA728A}"/>
          </ac:spMkLst>
        </pc:spChg>
        <pc:picChg chg="add del mod">
          <ac:chgData name="Mohamed Adnan Shaikh" userId="f843831d440c9ff7" providerId="LiveId" clId="{9E12D425-F870-4F1B-ADC6-B978822945A0}" dt="2025-03-17T18:46:55.859" v="277" actId="478"/>
          <ac:picMkLst>
            <pc:docMk/>
            <pc:sldMk cId="4098796137" sldId="291"/>
            <ac:picMk id="3" creationId="{D19BB214-B8DA-A85C-7A2F-C7577E048B14}"/>
          </ac:picMkLst>
        </pc:picChg>
        <pc:picChg chg="add del mod ord">
          <ac:chgData name="Mohamed Adnan Shaikh" userId="f843831d440c9ff7" providerId="LiveId" clId="{9E12D425-F870-4F1B-ADC6-B978822945A0}" dt="2025-03-17T18:48:48.259" v="290" actId="478"/>
          <ac:picMkLst>
            <pc:docMk/>
            <pc:sldMk cId="4098796137" sldId="291"/>
            <ac:picMk id="4" creationId="{4663C728-133E-2438-AF9D-6EB9638D1BFA}"/>
          </ac:picMkLst>
        </pc:picChg>
        <pc:picChg chg="add mod">
          <ac:chgData name="Mohamed Adnan Shaikh" userId="f843831d440c9ff7" providerId="LiveId" clId="{9E12D425-F870-4F1B-ADC6-B978822945A0}" dt="2025-03-17T18:49:55.094" v="293" actId="1076"/>
          <ac:picMkLst>
            <pc:docMk/>
            <pc:sldMk cId="4098796137" sldId="291"/>
            <ac:picMk id="8" creationId="{3CF0B19E-529A-227C-62DF-01286D3E418C}"/>
          </ac:picMkLst>
        </pc:picChg>
      </pc:sldChg>
      <pc:sldChg chg="addSp delSp modSp mod">
        <pc:chgData name="Mohamed Adnan Shaikh" userId="f843831d440c9ff7" providerId="LiveId" clId="{9E12D425-F870-4F1B-ADC6-B978822945A0}" dt="2025-03-17T18:45:19.024" v="275" actId="14100"/>
        <pc:sldMkLst>
          <pc:docMk/>
          <pc:sldMk cId="4111385800" sldId="292"/>
        </pc:sldMkLst>
        <pc:spChg chg="add mod">
          <ac:chgData name="Mohamed Adnan Shaikh" userId="f843831d440c9ff7" providerId="LiveId" clId="{9E12D425-F870-4F1B-ADC6-B978822945A0}" dt="2025-03-17T18:44:50.769" v="268" actId="14100"/>
          <ac:spMkLst>
            <pc:docMk/>
            <pc:sldMk cId="4111385800" sldId="292"/>
            <ac:spMk id="7" creationId="{311C3EAA-342B-1CB4-76F7-42F7E9EDB323}"/>
          </ac:spMkLst>
        </pc:spChg>
        <pc:spChg chg="add mod">
          <ac:chgData name="Mohamed Adnan Shaikh" userId="f843831d440c9ff7" providerId="LiveId" clId="{9E12D425-F870-4F1B-ADC6-B978822945A0}" dt="2025-03-17T18:45:03.233" v="270" actId="14100"/>
          <ac:spMkLst>
            <pc:docMk/>
            <pc:sldMk cId="4111385800" sldId="292"/>
            <ac:spMk id="8" creationId="{5CCC793F-0AEF-6025-1A24-3D3701D06F76}"/>
          </ac:spMkLst>
        </pc:spChg>
        <pc:picChg chg="add del mod">
          <ac:chgData name="Mohamed Adnan Shaikh" userId="f843831d440c9ff7" providerId="LiveId" clId="{9E12D425-F870-4F1B-ADC6-B978822945A0}" dt="2025-03-17T18:38:07.290" v="248" actId="478"/>
          <ac:picMkLst>
            <pc:docMk/>
            <pc:sldMk cId="4111385800" sldId="292"/>
            <ac:picMk id="3" creationId="{EE97FFF1-4466-BD66-B694-CFA4CFAA1B88}"/>
          </ac:picMkLst>
        </pc:picChg>
        <pc:picChg chg="add del mod">
          <ac:chgData name="Mohamed Adnan Shaikh" userId="f843831d440c9ff7" providerId="LiveId" clId="{9E12D425-F870-4F1B-ADC6-B978822945A0}" dt="2025-03-17T18:38:35.492" v="252" actId="21"/>
          <ac:picMkLst>
            <pc:docMk/>
            <pc:sldMk cId="4111385800" sldId="292"/>
            <ac:picMk id="4" creationId="{20D51091-6096-73BE-E12C-A1F709C4E224}"/>
          </ac:picMkLst>
        </pc:picChg>
        <pc:picChg chg="add mod ord">
          <ac:chgData name="Mohamed Adnan Shaikh" userId="f843831d440c9ff7" providerId="LiveId" clId="{9E12D425-F870-4F1B-ADC6-B978822945A0}" dt="2025-03-17T18:45:19.024" v="275" actId="14100"/>
          <ac:picMkLst>
            <pc:docMk/>
            <pc:sldMk cId="4111385800" sldId="292"/>
            <ac:picMk id="6" creationId="{AF5E5643-F6B7-2EE9-71DB-8151F0029821}"/>
          </ac:picMkLst>
        </pc:picChg>
      </pc:sldChg>
      <pc:sldChg chg="modSp mod">
        <pc:chgData name="Mohamed Adnan Shaikh" userId="f843831d440c9ff7" providerId="LiveId" clId="{9E12D425-F870-4F1B-ADC6-B978822945A0}" dt="2025-03-09T19:06:55.492" v="4" actId="20577"/>
        <pc:sldMkLst>
          <pc:docMk/>
          <pc:sldMk cId="3187771038" sldId="296"/>
        </pc:sldMkLst>
        <pc:spChg chg="mod">
          <ac:chgData name="Mohamed Adnan Shaikh" userId="f843831d440c9ff7" providerId="LiveId" clId="{9E12D425-F870-4F1B-ADC6-B978822945A0}" dt="2025-03-09T19:03:27.625" v="2" actId="1076"/>
          <ac:spMkLst>
            <pc:docMk/>
            <pc:sldMk cId="3187771038" sldId="296"/>
            <ac:spMk id="4" creationId="{4B386880-5406-E1F0-2606-1A0220248AAD}"/>
          </ac:spMkLst>
        </pc:spChg>
        <pc:spChg chg="mod">
          <ac:chgData name="Mohamed Adnan Shaikh" userId="f843831d440c9ff7" providerId="LiveId" clId="{9E12D425-F870-4F1B-ADC6-B978822945A0}" dt="2025-03-09T19:06:55.492" v="4" actId="20577"/>
          <ac:spMkLst>
            <pc:docMk/>
            <pc:sldMk cId="3187771038" sldId="296"/>
            <ac:spMk id="5" creationId="{0F9DA5AD-E382-C568-561F-D51FBB384373}"/>
          </ac:spMkLst>
        </pc:spChg>
      </pc:sldChg>
      <pc:sldChg chg="modSp ord">
        <pc:chgData name="Mohamed Adnan Shaikh" userId="f843831d440c9ff7" providerId="LiveId" clId="{9E12D425-F870-4F1B-ADC6-B978822945A0}" dt="2025-03-09T19:15:19.232" v="7"/>
        <pc:sldMkLst>
          <pc:docMk/>
          <pc:sldMk cId="1912018295" sldId="298"/>
        </pc:sldMkLst>
        <pc:picChg chg="mod">
          <ac:chgData name="Mohamed Adnan Shaikh" userId="f843831d440c9ff7" providerId="LiveId" clId="{9E12D425-F870-4F1B-ADC6-B978822945A0}" dt="2025-03-09T19:15:14.290" v="5" actId="14826"/>
          <ac:picMkLst>
            <pc:docMk/>
            <pc:sldMk cId="1912018295" sldId="298"/>
            <ac:picMk id="3" creationId="{094F3F22-B682-C139-CA1C-7BB4FECEB760}"/>
          </ac:picMkLst>
        </pc:picChg>
      </pc:sldChg>
      <pc:sldChg chg="modSp mod ord">
        <pc:chgData name="Mohamed Adnan Shaikh" userId="f843831d440c9ff7" providerId="LiveId" clId="{9E12D425-F870-4F1B-ADC6-B978822945A0}" dt="2025-03-09T19:25:17.928" v="13" actId="20577"/>
        <pc:sldMkLst>
          <pc:docMk/>
          <pc:sldMk cId="2325922322" sldId="299"/>
        </pc:sldMkLst>
        <pc:spChg chg="mod">
          <ac:chgData name="Mohamed Adnan Shaikh" userId="f843831d440c9ff7" providerId="LiveId" clId="{9E12D425-F870-4F1B-ADC6-B978822945A0}" dt="2025-03-09T19:25:17.928" v="13" actId="20577"/>
          <ac:spMkLst>
            <pc:docMk/>
            <pc:sldMk cId="2325922322" sldId="299"/>
            <ac:spMk id="6" creationId="{790615F6-C994-0A65-AA08-38E7B910EFE9}"/>
          </ac:spMkLst>
        </pc:spChg>
      </pc:sldChg>
      <pc:sldChg chg="mod modShow">
        <pc:chgData name="Mohamed Adnan Shaikh" userId="f843831d440c9ff7" providerId="LiveId" clId="{9E12D425-F870-4F1B-ADC6-B978822945A0}" dt="2025-03-17T18:16:08.499" v="241" actId="729"/>
        <pc:sldMkLst>
          <pc:docMk/>
          <pc:sldMk cId="28021167" sldId="300"/>
        </pc:sldMkLst>
      </pc:sldChg>
      <pc:sldChg chg="modSp mod">
        <pc:chgData name="Mohamed Adnan Shaikh" userId="f843831d440c9ff7" providerId="LiveId" clId="{9E12D425-F870-4F1B-ADC6-B978822945A0}" dt="2025-03-17T18:14:00.333" v="232" actId="20577"/>
        <pc:sldMkLst>
          <pc:docMk/>
          <pc:sldMk cId="1512878483" sldId="303"/>
        </pc:sldMkLst>
        <pc:spChg chg="mod">
          <ac:chgData name="Mohamed Adnan Shaikh" userId="f843831d440c9ff7" providerId="LiveId" clId="{9E12D425-F870-4F1B-ADC6-B978822945A0}" dt="2025-03-17T18:13:12.710" v="224" actId="20577"/>
          <ac:spMkLst>
            <pc:docMk/>
            <pc:sldMk cId="1512878483" sldId="303"/>
            <ac:spMk id="5" creationId="{6FDA940A-5649-8CD0-0E98-C5110BE89C42}"/>
          </ac:spMkLst>
        </pc:spChg>
        <pc:spChg chg="mod">
          <ac:chgData name="Mohamed Adnan Shaikh" userId="f843831d440c9ff7" providerId="LiveId" clId="{9E12D425-F870-4F1B-ADC6-B978822945A0}" dt="2025-03-17T18:14:00.333" v="232" actId="20577"/>
          <ac:spMkLst>
            <pc:docMk/>
            <pc:sldMk cId="1512878483" sldId="303"/>
            <ac:spMk id="11" creationId="{2AF3978B-BB04-C8C1-F729-D01711E9071C}"/>
          </ac:spMkLst>
        </pc:spChg>
      </pc:sldChg>
      <pc:sldChg chg="modSp mod">
        <pc:chgData name="Mohamed Adnan Shaikh" userId="f843831d440c9ff7" providerId="LiveId" clId="{9E12D425-F870-4F1B-ADC6-B978822945A0}" dt="2025-03-17T18:14:21.261" v="233" actId="14100"/>
        <pc:sldMkLst>
          <pc:docMk/>
          <pc:sldMk cId="231656088" sldId="311"/>
        </pc:sldMkLst>
        <pc:spChg chg="mod">
          <ac:chgData name="Mohamed Adnan Shaikh" userId="f843831d440c9ff7" providerId="LiveId" clId="{9E12D425-F870-4F1B-ADC6-B978822945A0}" dt="2025-03-17T18:14:21.261" v="233" actId="14100"/>
          <ac:spMkLst>
            <pc:docMk/>
            <pc:sldMk cId="231656088" sldId="311"/>
            <ac:spMk id="2" creationId="{1842B918-D936-0377-B36B-B036969F548B}"/>
          </ac:spMkLst>
        </pc:spChg>
      </pc:sldChg>
      <pc:sldChg chg="modSp mod">
        <pc:chgData name="Mohamed Adnan Shaikh" userId="f843831d440c9ff7" providerId="LiveId" clId="{9E12D425-F870-4F1B-ADC6-B978822945A0}" dt="2025-03-16T11:27:02.722" v="130" actId="14100"/>
        <pc:sldMkLst>
          <pc:docMk/>
          <pc:sldMk cId="309514162" sldId="312"/>
        </pc:sldMkLst>
        <pc:picChg chg="mod">
          <ac:chgData name="Mohamed Adnan Shaikh" userId="f843831d440c9ff7" providerId="LiveId" clId="{9E12D425-F870-4F1B-ADC6-B978822945A0}" dt="2025-03-16T11:27:02.722" v="130" actId="14100"/>
          <ac:picMkLst>
            <pc:docMk/>
            <pc:sldMk cId="309514162" sldId="312"/>
            <ac:picMk id="5" creationId="{7729F461-1006-7E49-077B-DC7CFD401415}"/>
          </ac:picMkLst>
        </pc:picChg>
      </pc:sldChg>
      <pc:sldChg chg="modSp mod">
        <pc:chgData name="Mohamed Adnan Shaikh" userId="f843831d440c9ff7" providerId="LiveId" clId="{9E12D425-F870-4F1B-ADC6-B978822945A0}" dt="2025-03-17T18:15:41.370" v="240" actId="1076"/>
        <pc:sldMkLst>
          <pc:docMk/>
          <pc:sldMk cId="1955100154" sldId="365"/>
        </pc:sldMkLst>
        <pc:spChg chg="mod">
          <ac:chgData name="Mohamed Adnan Shaikh" userId="f843831d440c9ff7" providerId="LiveId" clId="{9E12D425-F870-4F1B-ADC6-B978822945A0}" dt="2025-03-16T11:29:36.008" v="184" actId="403"/>
          <ac:spMkLst>
            <pc:docMk/>
            <pc:sldMk cId="1955100154" sldId="365"/>
            <ac:spMk id="4" creationId="{0C4E4AAE-5212-14DE-ADD1-8C055CD6790E}"/>
          </ac:spMkLst>
        </pc:spChg>
        <pc:spChg chg="mod">
          <ac:chgData name="Mohamed Adnan Shaikh" userId="f843831d440c9ff7" providerId="LiveId" clId="{9E12D425-F870-4F1B-ADC6-B978822945A0}" dt="2025-03-16T11:28:44.835" v="153" actId="1076"/>
          <ac:spMkLst>
            <pc:docMk/>
            <pc:sldMk cId="1955100154" sldId="365"/>
            <ac:spMk id="6" creationId="{4EE5DA95-6583-92A5-8C34-346526E32A15}"/>
          </ac:spMkLst>
        </pc:spChg>
        <pc:spChg chg="mod">
          <ac:chgData name="Mohamed Adnan Shaikh" userId="f843831d440c9ff7" providerId="LiveId" clId="{9E12D425-F870-4F1B-ADC6-B978822945A0}" dt="2025-03-17T18:15:28.920" v="234" actId="1076"/>
          <ac:spMkLst>
            <pc:docMk/>
            <pc:sldMk cId="1955100154" sldId="365"/>
            <ac:spMk id="29" creationId="{43EFCDCD-264B-0F71-CF22-A9277D7DB407}"/>
          </ac:spMkLst>
        </pc:spChg>
        <pc:graphicFrameChg chg="modGraphic">
          <ac:chgData name="Mohamed Adnan Shaikh" userId="f843831d440c9ff7" providerId="LiveId" clId="{9E12D425-F870-4F1B-ADC6-B978822945A0}" dt="2025-03-16T11:29:45.067" v="187" actId="403"/>
          <ac:graphicFrameMkLst>
            <pc:docMk/>
            <pc:sldMk cId="1955100154" sldId="365"/>
            <ac:graphicFrameMk id="16" creationId="{81617E5D-454D-6140-82BA-0AC3CB567C21}"/>
          </ac:graphicFrameMkLst>
        </pc:graphicFrameChg>
        <pc:picChg chg="mod">
          <ac:chgData name="Mohamed Adnan Shaikh" userId="f843831d440c9ff7" providerId="LiveId" clId="{9E12D425-F870-4F1B-ADC6-B978822945A0}" dt="2025-03-17T18:15:41.370" v="240" actId="1076"/>
          <ac:picMkLst>
            <pc:docMk/>
            <pc:sldMk cId="1955100154" sldId="365"/>
            <ac:picMk id="20" creationId="{DA62B8A8-CD62-783E-DFC8-56AE73A023E9}"/>
          </ac:picMkLst>
        </pc:picChg>
      </pc:sldChg>
      <pc:sldChg chg="modSp mod">
        <pc:chgData name="Mohamed Adnan Shaikh" userId="f843831d440c9ff7" providerId="LiveId" clId="{9E12D425-F870-4F1B-ADC6-B978822945A0}" dt="2025-03-16T11:30:32.819" v="199" actId="403"/>
        <pc:sldMkLst>
          <pc:docMk/>
          <pc:sldMk cId="844271852" sldId="366"/>
        </pc:sldMkLst>
        <pc:spChg chg="mod">
          <ac:chgData name="Mohamed Adnan Shaikh" userId="f843831d440c9ff7" providerId="LiveId" clId="{9E12D425-F870-4F1B-ADC6-B978822945A0}" dt="2025-03-16T11:30:19.476" v="194" actId="1076"/>
          <ac:spMkLst>
            <pc:docMk/>
            <pc:sldMk cId="844271852" sldId="366"/>
            <ac:spMk id="4" creationId="{7287967F-6653-1196-73F3-550003402115}"/>
          </ac:spMkLst>
        </pc:spChg>
        <pc:spChg chg="mod">
          <ac:chgData name="Mohamed Adnan Shaikh" userId="f843831d440c9ff7" providerId="LiveId" clId="{9E12D425-F870-4F1B-ADC6-B978822945A0}" dt="2025-03-16T11:30:23.814" v="196" actId="403"/>
          <ac:spMkLst>
            <pc:docMk/>
            <pc:sldMk cId="844271852" sldId="366"/>
            <ac:spMk id="6" creationId="{214D999B-0D91-66E5-02AD-37CF469B8846}"/>
          </ac:spMkLst>
        </pc:spChg>
        <pc:graphicFrameChg chg="modGraphic">
          <ac:chgData name="Mohamed Adnan Shaikh" userId="f843831d440c9ff7" providerId="LiveId" clId="{9E12D425-F870-4F1B-ADC6-B978822945A0}" dt="2025-03-16T11:30:32.819" v="199" actId="403"/>
          <ac:graphicFrameMkLst>
            <pc:docMk/>
            <pc:sldMk cId="844271852" sldId="366"/>
            <ac:graphicFrameMk id="16" creationId="{F0836E47-82BE-E6B9-5EA2-D41988220A29}"/>
          </ac:graphicFrameMkLst>
        </pc:graphicFrameChg>
      </pc:sldChg>
      <pc:sldChg chg="addSp modSp new del mod">
        <pc:chgData name="Mohamed Adnan Shaikh" userId="f843831d440c9ff7" providerId="LiveId" clId="{9E12D425-F870-4F1B-ADC6-B978822945A0}" dt="2025-03-17T18:45:34.657" v="276" actId="47"/>
        <pc:sldMkLst>
          <pc:docMk/>
          <pc:sldMk cId="2639856943" sldId="367"/>
        </pc:sldMkLst>
        <pc:picChg chg="add mod">
          <ac:chgData name="Mohamed Adnan Shaikh" userId="f843831d440c9ff7" providerId="LiveId" clId="{9E12D425-F870-4F1B-ADC6-B978822945A0}" dt="2025-03-17T18:38:51.890" v="256" actId="1076"/>
          <ac:picMkLst>
            <pc:docMk/>
            <pc:sldMk cId="2639856943" sldId="367"/>
            <ac:picMk id="4" creationId="{20D51091-6096-73BE-E12C-A1F709C4E224}"/>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a:extLst>
            <a:ext uri="{FF2B5EF4-FFF2-40B4-BE49-F238E27FC236}">
              <a16:creationId xmlns:a16="http://schemas.microsoft.com/office/drawing/2014/main" id="{2CEA8558-6582-5833-1A0A-4ECF67F63E58}"/>
            </a:ext>
          </a:extLst>
        </p:cNvPr>
        <p:cNvGrpSpPr/>
        <p:nvPr/>
      </p:nvGrpSpPr>
      <p:grpSpPr>
        <a:xfrm>
          <a:off x="0" y="0"/>
          <a:ext cx="0" cy="0"/>
          <a:chOff x="0" y="0"/>
          <a:chExt cx="0" cy="0"/>
        </a:xfrm>
      </p:grpSpPr>
      <p:sp>
        <p:nvSpPr>
          <p:cNvPr id="188" name="Google Shape;188;gafead7cb4c_0_109:notes">
            <a:extLst>
              <a:ext uri="{FF2B5EF4-FFF2-40B4-BE49-F238E27FC236}">
                <a16:creationId xmlns:a16="http://schemas.microsoft.com/office/drawing/2014/main" id="{F6542E89-C1BC-EC56-E3A8-19FAD2F89F4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fead7cb4c_0_109:notes">
            <a:extLst>
              <a:ext uri="{FF2B5EF4-FFF2-40B4-BE49-F238E27FC236}">
                <a16:creationId xmlns:a16="http://schemas.microsoft.com/office/drawing/2014/main" id="{C393A341-0534-7289-12CD-9F4D7D2DDFE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858027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a:extLst>
            <a:ext uri="{FF2B5EF4-FFF2-40B4-BE49-F238E27FC236}">
              <a16:creationId xmlns:a16="http://schemas.microsoft.com/office/drawing/2014/main" id="{0A3A6938-C8E6-D7D3-F6D7-695674C4BA78}"/>
            </a:ext>
          </a:extLst>
        </p:cNvPr>
        <p:cNvGrpSpPr/>
        <p:nvPr/>
      </p:nvGrpSpPr>
      <p:grpSpPr>
        <a:xfrm>
          <a:off x="0" y="0"/>
          <a:ext cx="0" cy="0"/>
          <a:chOff x="0" y="0"/>
          <a:chExt cx="0" cy="0"/>
        </a:xfrm>
      </p:grpSpPr>
      <p:sp>
        <p:nvSpPr>
          <p:cNvPr id="196" name="Google Shape;196;gaf5f55f87b_0_122:notes">
            <a:extLst>
              <a:ext uri="{FF2B5EF4-FFF2-40B4-BE49-F238E27FC236}">
                <a16:creationId xmlns:a16="http://schemas.microsoft.com/office/drawing/2014/main" id="{1BA45055-7252-F9C3-83C6-FB505E67625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af5f55f87b_0_122:notes">
            <a:extLst>
              <a:ext uri="{FF2B5EF4-FFF2-40B4-BE49-F238E27FC236}">
                <a16:creationId xmlns:a16="http://schemas.microsoft.com/office/drawing/2014/main" id="{2DB4BF0E-2AB7-04DF-C31C-407117DE91D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304069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a:extLst>
            <a:ext uri="{FF2B5EF4-FFF2-40B4-BE49-F238E27FC236}">
              <a16:creationId xmlns:a16="http://schemas.microsoft.com/office/drawing/2014/main" id="{1246B5DD-3670-EEC9-ABFF-A586AC75486E}"/>
            </a:ext>
          </a:extLst>
        </p:cNvPr>
        <p:cNvGrpSpPr/>
        <p:nvPr/>
      </p:nvGrpSpPr>
      <p:grpSpPr>
        <a:xfrm>
          <a:off x="0" y="0"/>
          <a:ext cx="0" cy="0"/>
          <a:chOff x="0" y="0"/>
          <a:chExt cx="0" cy="0"/>
        </a:xfrm>
      </p:grpSpPr>
      <p:sp>
        <p:nvSpPr>
          <p:cNvPr id="196" name="Google Shape;196;gaf5f55f87b_0_122:notes">
            <a:extLst>
              <a:ext uri="{FF2B5EF4-FFF2-40B4-BE49-F238E27FC236}">
                <a16:creationId xmlns:a16="http://schemas.microsoft.com/office/drawing/2014/main" id="{C92AB335-4E4A-A520-A09E-CC0885EC31B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af5f55f87b_0_122:notes">
            <a:extLst>
              <a:ext uri="{FF2B5EF4-FFF2-40B4-BE49-F238E27FC236}">
                <a16:creationId xmlns:a16="http://schemas.microsoft.com/office/drawing/2014/main" id="{A8BADA18-642A-33CB-85F3-75510C08D79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205842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a:extLst>
            <a:ext uri="{FF2B5EF4-FFF2-40B4-BE49-F238E27FC236}">
              <a16:creationId xmlns:a16="http://schemas.microsoft.com/office/drawing/2014/main" id="{4A42F954-DB59-D645-6B0E-977866D0F00D}"/>
            </a:ext>
          </a:extLst>
        </p:cNvPr>
        <p:cNvGrpSpPr/>
        <p:nvPr/>
      </p:nvGrpSpPr>
      <p:grpSpPr>
        <a:xfrm>
          <a:off x="0" y="0"/>
          <a:ext cx="0" cy="0"/>
          <a:chOff x="0" y="0"/>
          <a:chExt cx="0" cy="0"/>
        </a:xfrm>
      </p:grpSpPr>
      <p:sp>
        <p:nvSpPr>
          <p:cNvPr id="196" name="Google Shape;196;gaf5f55f87b_0_122:notes">
            <a:extLst>
              <a:ext uri="{FF2B5EF4-FFF2-40B4-BE49-F238E27FC236}">
                <a16:creationId xmlns:a16="http://schemas.microsoft.com/office/drawing/2014/main" id="{8C5CD224-1C6A-A2B9-5A1A-02909984592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af5f55f87b_0_122:notes">
            <a:extLst>
              <a:ext uri="{FF2B5EF4-FFF2-40B4-BE49-F238E27FC236}">
                <a16:creationId xmlns:a16="http://schemas.microsoft.com/office/drawing/2014/main" id="{0F6299A2-3400-2C10-1AF3-80B0BA1856D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042352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24592094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a:extLst>
            <a:ext uri="{FF2B5EF4-FFF2-40B4-BE49-F238E27FC236}">
              <a16:creationId xmlns:a16="http://schemas.microsoft.com/office/drawing/2014/main" id="{05D832DD-5F27-18AF-4B3D-6871469DEE82}"/>
            </a:ext>
          </a:extLst>
        </p:cNvPr>
        <p:cNvGrpSpPr/>
        <p:nvPr/>
      </p:nvGrpSpPr>
      <p:grpSpPr>
        <a:xfrm>
          <a:off x="0" y="0"/>
          <a:ext cx="0" cy="0"/>
          <a:chOff x="0" y="0"/>
          <a:chExt cx="0" cy="0"/>
        </a:xfrm>
      </p:grpSpPr>
      <p:sp>
        <p:nvSpPr>
          <p:cNvPr id="196" name="Google Shape;196;gaf5f55f87b_0_122:notes">
            <a:extLst>
              <a:ext uri="{FF2B5EF4-FFF2-40B4-BE49-F238E27FC236}">
                <a16:creationId xmlns:a16="http://schemas.microsoft.com/office/drawing/2014/main" id="{5C1534BB-76BA-7C76-E4B6-E01CF6615B6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af5f55f87b_0_122:notes">
            <a:extLst>
              <a:ext uri="{FF2B5EF4-FFF2-40B4-BE49-F238E27FC236}">
                <a16:creationId xmlns:a16="http://schemas.microsoft.com/office/drawing/2014/main" id="{D60D7EF8-3C26-D5D5-350B-A38A2AD6D0A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160267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gaf5f55f87b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8" name="Google Shape;418;gaf5f55f87b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af5f55f87b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af5f55f87b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fead7cb4c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fead7cb4c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a:extLst>
            <a:ext uri="{FF2B5EF4-FFF2-40B4-BE49-F238E27FC236}">
              <a16:creationId xmlns:a16="http://schemas.microsoft.com/office/drawing/2014/main" id="{97ED2259-A802-4A87-6BD7-949BF3D5C0AF}"/>
            </a:ext>
          </a:extLst>
        </p:cNvPr>
        <p:cNvGrpSpPr/>
        <p:nvPr/>
      </p:nvGrpSpPr>
      <p:grpSpPr>
        <a:xfrm>
          <a:off x="0" y="0"/>
          <a:ext cx="0" cy="0"/>
          <a:chOff x="0" y="0"/>
          <a:chExt cx="0" cy="0"/>
        </a:xfrm>
      </p:grpSpPr>
      <p:sp>
        <p:nvSpPr>
          <p:cNvPr id="188" name="Google Shape;188;gafead7cb4c_0_109:notes">
            <a:extLst>
              <a:ext uri="{FF2B5EF4-FFF2-40B4-BE49-F238E27FC236}">
                <a16:creationId xmlns:a16="http://schemas.microsoft.com/office/drawing/2014/main" id="{1C3CFFB1-ECA6-E304-5769-FA06A6BD165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fead7cb4c_0_109:notes">
            <a:extLst>
              <a:ext uri="{FF2B5EF4-FFF2-40B4-BE49-F238E27FC236}">
                <a16:creationId xmlns:a16="http://schemas.microsoft.com/office/drawing/2014/main" id="{D26F9F56-B41D-A0E4-B107-0945F4F8DB1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634679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a:extLst>
            <a:ext uri="{FF2B5EF4-FFF2-40B4-BE49-F238E27FC236}">
              <a16:creationId xmlns:a16="http://schemas.microsoft.com/office/drawing/2014/main" id="{2DCE85C1-B60C-D551-31D6-DF977A208DE8}"/>
            </a:ext>
          </a:extLst>
        </p:cNvPr>
        <p:cNvGrpSpPr/>
        <p:nvPr/>
      </p:nvGrpSpPr>
      <p:grpSpPr>
        <a:xfrm>
          <a:off x="0" y="0"/>
          <a:ext cx="0" cy="0"/>
          <a:chOff x="0" y="0"/>
          <a:chExt cx="0" cy="0"/>
        </a:xfrm>
      </p:grpSpPr>
      <p:sp>
        <p:nvSpPr>
          <p:cNvPr id="196" name="Google Shape;196;gaf5f55f87b_0_122:notes">
            <a:extLst>
              <a:ext uri="{FF2B5EF4-FFF2-40B4-BE49-F238E27FC236}">
                <a16:creationId xmlns:a16="http://schemas.microsoft.com/office/drawing/2014/main" id="{662BBA9A-39EA-8B6E-547A-BC302AE9E0C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af5f55f87b_0_122:notes">
            <a:extLst>
              <a:ext uri="{FF2B5EF4-FFF2-40B4-BE49-F238E27FC236}">
                <a16:creationId xmlns:a16="http://schemas.microsoft.com/office/drawing/2014/main" id="{AFED624E-6F20-791E-8BA6-CB76F700192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790386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a:extLst>
            <a:ext uri="{FF2B5EF4-FFF2-40B4-BE49-F238E27FC236}">
              <a16:creationId xmlns:a16="http://schemas.microsoft.com/office/drawing/2014/main" id="{08842CC4-062F-9885-E703-57D65E297FEA}"/>
            </a:ext>
          </a:extLst>
        </p:cNvPr>
        <p:cNvGrpSpPr/>
        <p:nvPr/>
      </p:nvGrpSpPr>
      <p:grpSpPr>
        <a:xfrm>
          <a:off x="0" y="0"/>
          <a:ext cx="0" cy="0"/>
          <a:chOff x="0" y="0"/>
          <a:chExt cx="0" cy="0"/>
        </a:xfrm>
      </p:grpSpPr>
      <p:sp>
        <p:nvSpPr>
          <p:cNvPr id="188" name="Google Shape;188;gafead7cb4c_0_109:notes">
            <a:extLst>
              <a:ext uri="{FF2B5EF4-FFF2-40B4-BE49-F238E27FC236}">
                <a16:creationId xmlns:a16="http://schemas.microsoft.com/office/drawing/2014/main" id="{740F7DEC-89CD-61E4-F272-7369C9466FC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fead7cb4c_0_109:notes">
            <a:extLst>
              <a:ext uri="{FF2B5EF4-FFF2-40B4-BE49-F238E27FC236}">
                <a16:creationId xmlns:a16="http://schemas.microsoft.com/office/drawing/2014/main" id="{0D915F28-8057-78A1-4E3C-E78E1426949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604836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a:extLst>
            <a:ext uri="{FF2B5EF4-FFF2-40B4-BE49-F238E27FC236}">
              <a16:creationId xmlns:a16="http://schemas.microsoft.com/office/drawing/2014/main" id="{7B084EE7-6986-6ECE-96E8-1B8504071497}"/>
            </a:ext>
          </a:extLst>
        </p:cNvPr>
        <p:cNvGrpSpPr/>
        <p:nvPr/>
      </p:nvGrpSpPr>
      <p:grpSpPr>
        <a:xfrm>
          <a:off x="0" y="0"/>
          <a:ext cx="0" cy="0"/>
          <a:chOff x="0" y="0"/>
          <a:chExt cx="0" cy="0"/>
        </a:xfrm>
      </p:grpSpPr>
      <p:sp>
        <p:nvSpPr>
          <p:cNvPr id="188" name="Google Shape;188;gafead7cb4c_0_109:notes">
            <a:extLst>
              <a:ext uri="{FF2B5EF4-FFF2-40B4-BE49-F238E27FC236}">
                <a16:creationId xmlns:a16="http://schemas.microsoft.com/office/drawing/2014/main" id="{C225EFB8-BAC8-C48A-B287-CF035D872A0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fead7cb4c_0_109:notes">
            <a:extLst>
              <a:ext uri="{FF2B5EF4-FFF2-40B4-BE49-F238E27FC236}">
                <a16:creationId xmlns:a16="http://schemas.microsoft.com/office/drawing/2014/main" id="{8C567B54-0901-C6F7-878B-AEBA0EA59BA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049800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IN" dirty="0"/>
          </a:p>
        </p:txBody>
      </p:sp>
    </p:spTree>
    <p:extLst>
      <p:ext uri="{BB962C8B-B14F-4D97-AF65-F5344CB8AC3E}">
        <p14:creationId xmlns:p14="http://schemas.microsoft.com/office/powerpoint/2010/main" val="11590475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31230555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bit.ly/2TtBDf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8"/>
        <p:cNvGrpSpPr/>
        <p:nvPr/>
      </p:nvGrpSpPr>
      <p:grpSpPr>
        <a:xfrm>
          <a:off x="0" y="0"/>
          <a:ext cx="0" cy="0"/>
          <a:chOff x="0" y="0"/>
          <a:chExt cx="0" cy="0"/>
        </a:xfrm>
      </p:grpSpPr>
      <p:sp>
        <p:nvSpPr>
          <p:cNvPr id="9" name="Google Shape;9;p2"/>
          <p:cNvSpPr/>
          <p:nvPr/>
        </p:nvSpPr>
        <p:spPr>
          <a:xfrm>
            <a:off x="132300" y="0"/>
            <a:ext cx="6128100" cy="4903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p:nvPr/>
        </p:nvSpPr>
        <p:spPr>
          <a:xfrm>
            <a:off x="6260375" y="0"/>
            <a:ext cx="28836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txBox="1">
            <a:spLocks noGrp="1"/>
          </p:cNvSpPr>
          <p:nvPr>
            <p:ph type="ctrTitle"/>
          </p:nvPr>
        </p:nvSpPr>
        <p:spPr>
          <a:xfrm>
            <a:off x="1024800" y="1299350"/>
            <a:ext cx="4709400" cy="1976700"/>
          </a:xfrm>
          <a:prstGeom prst="rect">
            <a:avLst/>
          </a:prstGeom>
          <a:noFill/>
        </p:spPr>
        <p:txBody>
          <a:bodyPr spcFirstLastPara="1" wrap="square" lIns="0" tIns="0" rIns="0" bIns="0" anchor="ctr" anchorCtr="0">
            <a:noAutofit/>
          </a:bodyPr>
          <a:lstStyle>
            <a:lvl1pPr lvl="0" rtl="0">
              <a:lnSpc>
                <a:spcPct val="90000"/>
              </a:lnSpc>
              <a:spcBef>
                <a:spcPts val="0"/>
              </a:spcBef>
              <a:spcAft>
                <a:spcPts val="0"/>
              </a:spcAft>
              <a:buSzPts val="4800"/>
              <a:buNone/>
              <a:defRPr sz="5000">
                <a:solidFill>
                  <a:schemeClr val="dk2"/>
                </a:solidFill>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2" name="Google Shape;12;p2"/>
          <p:cNvSpPr txBox="1">
            <a:spLocks noGrp="1"/>
          </p:cNvSpPr>
          <p:nvPr>
            <p:ph type="subTitle" idx="1"/>
          </p:nvPr>
        </p:nvSpPr>
        <p:spPr>
          <a:xfrm>
            <a:off x="1024800" y="3410725"/>
            <a:ext cx="4476000" cy="4401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1700"/>
              <a:buNone/>
              <a:defRPr sz="1700"/>
            </a:lvl1pPr>
            <a:lvl2pPr lvl="1" algn="ctr" rtl="0">
              <a:lnSpc>
                <a:spcPct val="100000"/>
              </a:lnSpc>
              <a:spcBef>
                <a:spcPts val="0"/>
              </a:spcBef>
              <a:spcAft>
                <a:spcPts val="0"/>
              </a:spcAft>
              <a:buSzPts val="2400"/>
              <a:buFont typeface="Lato"/>
              <a:buNone/>
              <a:defRPr sz="2400">
                <a:latin typeface="Lato"/>
                <a:ea typeface="Lato"/>
                <a:cs typeface="Lato"/>
                <a:sym typeface="Lato"/>
              </a:defRPr>
            </a:lvl2pPr>
            <a:lvl3pPr lvl="2" algn="ctr" rtl="0">
              <a:lnSpc>
                <a:spcPct val="100000"/>
              </a:lnSpc>
              <a:spcBef>
                <a:spcPts val="0"/>
              </a:spcBef>
              <a:spcAft>
                <a:spcPts val="0"/>
              </a:spcAft>
              <a:buSzPts val="2400"/>
              <a:buFont typeface="Lato"/>
              <a:buNone/>
              <a:defRPr sz="2400">
                <a:latin typeface="Lato"/>
                <a:ea typeface="Lato"/>
                <a:cs typeface="Lato"/>
                <a:sym typeface="Lato"/>
              </a:defRPr>
            </a:lvl3pPr>
            <a:lvl4pPr lvl="3" algn="ctr" rtl="0">
              <a:lnSpc>
                <a:spcPct val="100000"/>
              </a:lnSpc>
              <a:spcBef>
                <a:spcPts val="0"/>
              </a:spcBef>
              <a:spcAft>
                <a:spcPts val="0"/>
              </a:spcAft>
              <a:buSzPts val="2400"/>
              <a:buFont typeface="Lato"/>
              <a:buNone/>
              <a:defRPr sz="2400">
                <a:latin typeface="Lato"/>
                <a:ea typeface="Lato"/>
                <a:cs typeface="Lato"/>
                <a:sym typeface="Lato"/>
              </a:defRPr>
            </a:lvl4pPr>
            <a:lvl5pPr lvl="4" algn="ctr" rtl="0">
              <a:lnSpc>
                <a:spcPct val="100000"/>
              </a:lnSpc>
              <a:spcBef>
                <a:spcPts val="0"/>
              </a:spcBef>
              <a:spcAft>
                <a:spcPts val="0"/>
              </a:spcAft>
              <a:buSzPts val="2400"/>
              <a:buFont typeface="Lato"/>
              <a:buNone/>
              <a:defRPr sz="2400">
                <a:latin typeface="Lato"/>
                <a:ea typeface="Lato"/>
                <a:cs typeface="Lato"/>
                <a:sym typeface="Lato"/>
              </a:defRPr>
            </a:lvl5pPr>
            <a:lvl6pPr lvl="5" algn="ctr" rtl="0">
              <a:lnSpc>
                <a:spcPct val="100000"/>
              </a:lnSpc>
              <a:spcBef>
                <a:spcPts val="0"/>
              </a:spcBef>
              <a:spcAft>
                <a:spcPts val="0"/>
              </a:spcAft>
              <a:buSzPts val="2400"/>
              <a:buFont typeface="Lato"/>
              <a:buNone/>
              <a:defRPr sz="2400">
                <a:latin typeface="Lato"/>
                <a:ea typeface="Lato"/>
                <a:cs typeface="Lato"/>
                <a:sym typeface="Lato"/>
              </a:defRPr>
            </a:lvl6pPr>
            <a:lvl7pPr lvl="6" algn="ctr" rtl="0">
              <a:lnSpc>
                <a:spcPct val="100000"/>
              </a:lnSpc>
              <a:spcBef>
                <a:spcPts val="0"/>
              </a:spcBef>
              <a:spcAft>
                <a:spcPts val="0"/>
              </a:spcAft>
              <a:buSzPts val="2400"/>
              <a:buFont typeface="Lato"/>
              <a:buNone/>
              <a:defRPr sz="2400">
                <a:latin typeface="Lato"/>
                <a:ea typeface="Lato"/>
                <a:cs typeface="Lato"/>
                <a:sym typeface="Lato"/>
              </a:defRPr>
            </a:lvl7pPr>
            <a:lvl8pPr lvl="7" algn="ctr" rtl="0">
              <a:lnSpc>
                <a:spcPct val="100000"/>
              </a:lnSpc>
              <a:spcBef>
                <a:spcPts val="0"/>
              </a:spcBef>
              <a:spcAft>
                <a:spcPts val="0"/>
              </a:spcAft>
              <a:buSzPts val="2400"/>
              <a:buFont typeface="Lato"/>
              <a:buNone/>
              <a:defRPr sz="2400">
                <a:latin typeface="Lato"/>
                <a:ea typeface="Lato"/>
                <a:cs typeface="Lato"/>
                <a:sym typeface="Lato"/>
              </a:defRPr>
            </a:lvl8pPr>
            <a:lvl9pPr lvl="8" algn="ctr" rtl="0">
              <a:lnSpc>
                <a:spcPct val="100000"/>
              </a:lnSpc>
              <a:spcBef>
                <a:spcPts val="0"/>
              </a:spcBef>
              <a:spcAft>
                <a:spcPts val="0"/>
              </a:spcAft>
              <a:buSzPts val="2400"/>
              <a:buFont typeface="Lato"/>
              <a:buNone/>
              <a:defRPr sz="2400">
                <a:latin typeface="Lato"/>
                <a:ea typeface="Lato"/>
                <a:cs typeface="Lato"/>
                <a:sym typeface="Lato"/>
              </a:defRPr>
            </a:lvl9pPr>
          </a:lstStyle>
          <a:p>
            <a:endParaRPr/>
          </a:p>
        </p:txBody>
      </p:sp>
      <p:sp>
        <p:nvSpPr>
          <p:cNvPr id="13" name="Google Shape;13;p2"/>
          <p:cNvSpPr/>
          <p:nvPr/>
        </p:nvSpPr>
        <p:spPr>
          <a:xfrm>
            <a:off x="0" y="0"/>
            <a:ext cx="2403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0" y="640650"/>
            <a:ext cx="240300" cy="3862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hanks!">
  <p:cSld name="CUSTOM_3_1">
    <p:bg>
      <p:bgPr>
        <a:solidFill>
          <a:schemeClr val="dk1"/>
        </a:solidFill>
        <a:effectLst/>
      </p:bgPr>
    </p:bg>
    <p:spTree>
      <p:nvGrpSpPr>
        <p:cNvPr id="1" name="Shape 121"/>
        <p:cNvGrpSpPr/>
        <p:nvPr/>
      </p:nvGrpSpPr>
      <p:grpSpPr>
        <a:xfrm>
          <a:off x="0" y="0"/>
          <a:ext cx="0" cy="0"/>
          <a:chOff x="0" y="0"/>
          <a:chExt cx="0" cy="0"/>
        </a:xfrm>
      </p:grpSpPr>
      <p:sp>
        <p:nvSpPr>
          <p:cNvPr id="122" name="Google Shape;122;p20"/>
          <p:cNvSpPr txBox="1"/>
          <p:nvPr/>
        </p:nvSpPr>
        <p:spPr>
          <a:xfrm>
            <a:off x="2661150" y="3596050"/>
            <a:ext cx="3821700" cy="5220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300"/>
              </a:spcBef>
              <a:spcAft>
                <a:spcPts val="0"/>
              </a:spcAft>
              <a:buNone/>
            </a:pPr>
            <a:r>
              <a:rPr lang="en" sz="1000">
                <a:solidFill>
                  <a:schemeClr val="lt1"/>
                </a:solidFill>
                <a:latin typeface="Raleway"/>
                <a:ea typeface="Raleway"/>
                <a:cs typeface="Raleway"/>
                <a:sym typeface="Raleway"/>
              </a:rPr>
              <a:t>CREDITS: This presentation template was created by </a:t>
            </a:r>
            <a:r>
              <a:rPr lang="en" sz="1000" b="1">
                <a:solidFill>
                  <a:schemeClr val="lt1"/>
                </a:solidFill>
                <a:uFill>
                  <a:noFill/>
                </a:uFill>
                <a:latin typeface="Raleway"/>
                <a:ea typeface="Raleway"/>
                <a:cs typeface="Raleway"/>
                <a:sym typeface="Raleway"/>
                <a:hlinkClick r:id="rId2">
                  <a:extLst>
                    <a:ext uri="{A12FA001-AC4F-418D-AE19-62706E023703}">
                      <ahyp:hlinkClr xmlns:ahyp="http://schemas.microsoft.com/office/drawing/2018/hyperlinkcolor" val="tx"/>
                    </a:ext>
                  </a:extLst>
                </a:hlinkClick>
              </a:rPr>
              <a:t>Slidesgo</a:t>
            </a:r>
            <a:r>
              <a:rPr lang="en" sz="1000">
                <a:solidFill>
                  <a:schemeClr val="lt1"/>
                </a:solidFill>
                <a:latin typeface="Raleway"/>
                <a:ea typeface="Raleway"/>
                <a:cs typeface="Raleway"/>
                <a:sym typeface="Raleway"/>
              </a:rPr>
              <a:t>, including icons, infographics &amp; images by </a:t>
            </a:r>
            <a:r>
              <a:rPr lang="en" sz="1000" b="1">
                <a:solidFill>
                  <a:schemeClr val="lt1"/>
                </a:solidFill>
                <a:uFill>
                  <a:noFill/>
                </a:uFill>
                <a:latin typeface="Raleway"/>
                <a:ea typeface="Raleway"/>
                <a:cs typeface="Raleway"/>
                <a:sym typeface="Raleway"/>
                <a:hlinkClick r:id="rId3">
                  <a:extLst>
                    <a:ext uri="{A12FA001-AC4F-418D-AE19-62706E023703}">
                      <ahyp:hlinkClr xmlns:ahyp="http://schemas.microsoft.com/office/drawing/2018/hyperlinkcolor" val="tx"/>
                    </a:ext>
                  </a:extLst>
                </a:hlinkClick>
              </a:rPr>
              <a:t>Freepik</a:t>
            </a:r>
            <a:r>
              <a:rPr lang="en" sz="1000">
                <a:solidFill>
                  <a:schemeClr val="lt1"/>
                </a:solidFill>
                <a:latin typeface="Raleway"/>
                <a:ea typeface="Raleway"/>
                <a:cs typeface="Raleway"/>
                <a:sym typeface="Raleway"/>
              </a:rPr>
              <a:t>. </a:t>
            </a:r>
            <a:endParaRPr sz="1000">
              <a:solidFill>
                <a:schemeClr val="lt1"/>
              </a:solidFill>
              <a:latin typeface="Raleway"/>
              <a:ea typeface="Raleway"/>
              <a:cs typeface="Raleway"/>
              <a:sym typeface="Raleway"/>
            </a:endParaRPr>
          </a:p>
        </p:txBody>
      </p:sp>
      <p:sp>
        <p:nvSpPr>
          <p:cNvPr id="123" name="Google Shape;123;p20"/>
          <p:cNvSpPr txBox="1">
            <a:spLocks noGrp="1"/>
          </p:cNvSpPr>
          <p:nvPr>
            <p:ph type="subTitle" idx="1"/>
          </p:nvPr>
        </p:nvSpPr>
        <p:spPr>
          <a:xfrm>
            <a:off x="2959650" y="1397425"/>
            <a:ext cx="3224700" cy="1043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1"/>
              </a:buClr>
              <a:buSzPts val="1600"/>
              <a:buNone/>
              <a:defRPr sz="1600">
                <a:solidFill>
                  <a:schemeClr val="lt1"/>
                </a:solidFill>
              </a:defRPr>
            </a:lvl1pPr>
            <a:lvl2pPr lvl="1" algn="ctr" rtl="0">
              <a:lnSpc>
                <a:spcPct val="100000"/>
              </a:lnSpc>
              <a:spcBef>
                <a:spcPts val="0"/>
              </a:spcBef>
              <a:spcAft>
                <a:spcPts val="0"/>
              </a:spcAft>
              <a:buClr>
                <a:schemeClr val="lt1"/>
              </a:buClr>
              <a:buSzPts val="1600"/>
              <a:buNone/>
              <a:defRPr sz="1600">
                <a:solidFill>
                  <a:schemeClr val="lt1"/>
                </a:solidFill>
              </a:defRPr>
            </a:lvl2pPr>
            <a:lvl3pPr lvl="2" algn="ctr" rtl="0">
              <a:lnSpc>
                <a:spcPct val="100000"/>
              </a:lnSpc>
              <a:spcBef>
                <a:spcPts val="0"/>
              </a:spcBef>
              <a:spcAft>
                <a:spcPts val="0"/>
              </a:spcAft>
              <a:buClr>
                <a:schemeClr val="lt1"/>
              </a:buClr>
              <a:buSzPts val="1600"/>
              <a:buNone/>
              <a:defRPr sz="1600">
                <a:solidFill>
                  <a:schemeClr val="lt1"/>
                </a:solidFill>
              </a:defRPr>
            </a:lvl3pPr>
            <a:lvl4pPr lvl="3" algn="ctr" rtl="0">
              <a:lnSpc>
                <a:spcPct val="100000"/>
              </a:lnSpc>
              <a:spcBef>
                <a:spcPts val="0"/>
              </a:spcBef>
              <a:spcAft>
                <a:spcPts val="0"/>
              </a:spcAft>
              <a:buClr>
                <a:schemeClr val="lt1"/>
              </a:buClr>
              <a:buSzPts val="1600"/>
              <a:buNone/>
              <a:defRPr sz="1600">
                <a:solidFill>
                  <a:schemeClr val="lt1"/>
                </a:solidFill>
              </a:defRPr>
            </a:lvl4pPr>
            <a:lvl5pPr lvl="4" algn="ctr" rtl="0">
              <a:lnSpc>
                <a:spcPct val="100000"/>
              </a:lnSpc>
              <a:spcBef>
                <a:spcPts val="0"/>
              </a:spcBef>
              <a:spcAft>
                <a:spcPts val="0"/>
              </a:spcAft>
              <a:buClr>
                <a:schemeClr val="lt1"/>
              </a:buClr>
              <a:buSzPts val="1600"/>
              <a:buNone/>
              <a:defRPr sz="1600">
                <a:solidFill>
                  <a:schemeClr val="lt1"/>
                </a:solidFill>
              </a:defRPr>
            </a:lvl5pPr>
            <a:lvl6pPr lvl="5" algn="ctr" rtl="0">
              <a:lnSpc>
                <a:spcPct val="100000"/>
              </a:lnSpc>
              <a:spcBef>
                <a:spcPts val="0"/>
              </a:spcBef>
              <a:spcAft>
                <a:spcPts val="0"/>
              </a:spcAft>
              <a:buClr>
                <a:schemeClr val="lt1"/>
              </a:buClr>
              <a:buSzPts val="1600"/>
              <a:buNone/>
              <a:defRPr sz="1600">
                <a:solidFill>
                  <a:schemeClr val="lt1"/>
                </a:solidFill>
              </a:defRPr>
            </a:lvl6pPr>
            <a:lvl7pPr lvl="6" algn="ctr" rtl="0">
              <a:lnSpc>
                <a:spcPct val="100000"/>
              </a:lnSpc>
              <a:spcBef>
                <a:spcPts val="0"/>
              </a:spcBef>
              <a:spcAft>
                <a:spcPts val="0"/>
              </a:spcAft>
              <a:buClr>
                <a:schemeClr val="lt1"/>
              </a:buClr>
              <a:buSzPts val="1600"/>
              <a:buNone/>
              <a:defRPr sz="1600">
                <a:solidFill>
                  <a:schemeClr val="lt1"/>
                </a:solidFill>
              </a:defRPr>
            </a:lvl7pPr>
            <a:lvl8pPr lvl="7" algn="ctr" rtl="0">
              <a:lnSpc>
                <a:spcPct val="100000"/>
              </a:lnSpc>
              <a:spcBef>
                <a:spcPts val="0"/>
              </a:spcBef>
              <a:spcAft>
                <a:spcPts val="0"/>
              </a:spcAft>
              <a:buClr>
                <a:schemeClr val="lt1"/>
              </a:buClr>
              <a:buSzPts val="1600"/>
              <a:buNone/>
              <a:defRPr sz="1600">
                <a:solidFill>
                  <a:schemeClr val="lt1"/>
                </a:solidFill>
              </a:defRPr>
            </a:lvl8pPr>
            <a:lvl9pPr lvl="8" algn="ctr" rtl="0">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124" name="Google Shape;124;p20"/>
          <p:cNvSpPr txBox="1">
            <a:spLocks noGrp="1"/>
          </p:cNvSpPr>
          <p:nvPr>
            <p:ph type="title"/>
          </p:nvPr>
        </p:nvSpPr>
        <p:spPr>
          <a:xfrm>
            <a:off x="2599800" y="578998"/>
            <a:ext cx="3944400" cy="591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5000"/>
              <a:buNone/>
              <a:defRPr sz="5000">
                <a:solidFill>
                  <a:schemeClr val="l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endParaRPr/>
          </a:p>
        </p:txBody>
      </p:sp>
      <p:sp>
        <p:nvSpPr>
          <p:cNvPr id="125" name="Google Shape;125;p20"/>
          <p:cNvSpPr/>
          <p:nvPr/>
        </p:nvSpPr>
        <p:spPr>
          <a:xfrm>
            <a:off x="0" y="4871625"/>
            <a:ext cx="9153300" cy="2718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aleway Medium"/>
              <a:ea typeface="Raleway Medium"/>
              <a:cs typeface="Raleway Medium"/>
              <a:sym typeface="Raleway Medium"/>
            </a:endParaRPr>
          </a:p>
        </p:txBody>
      </p:sp>
      <p:sp>
        <p:nvSpPr>
          <p:cNvPr id="126" name="Google Shape;126;p20"/>
          <p:cNvSpPr/>
          <p:nvPr/>
        </p:nvSpPr>
        <p:spPr>
          <a:xfrm>
            <a:off x="0" y="0"/>
            <a:ext cx="2403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20"/>
          <p:cNvSpPr/>
          <p:nvPr/>
        </p:nvSpPr>
        <p:spPr>
          <a:xfrm>
            <a:off x="0" y="640650"/>
            <a:ext cx="240300" cy="3862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20"/>
          <p:cNvSpPr/>
          <p:nvPr/>
        </p:nvSpPr>
        <p:spPr>
          <a:xfrm>
            <a:off x="8903700" y="0"/>
            <a:ext cx="2403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20"/>
          <p:cNvSpPr/>
          <p:nvPr/>
        </p:nvSpPr>
        <p:spPr>
          <a:xfrm>
            <a:off x="8903700" y="640650"/>
            <a:ext cx="240300" cy="3862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1">
  <p:cSld name="CUSTOM_5">
    <p:spTree>
      <p:nvGrpSpPr>
        <p:cNvPr id="1" name="Shape 130"/>
        <p:cNvGrpSpPr/>
        <p:nvPr/>
      </p:nvGrpSpPr>
      <p:grpSpPr>
        <a:xfrm>
          <a:off x="0" y="0"/>
          <a:ext cx="0" cy="0"/>
          <a:chOff x="0" y="0"/>
          <a:chExt cx="0" cy="0"/>
        </a:xfrm>
      </p:grpSpPr>
      <p:sp>
        <p:nvSpPr>
          <p:cNvPr id="131" name="Google Shape;131;p21"/>
          <p:cNvSpPr/>
          <p:nvPr/>
        </p:nvSpPr>
        <p:spPr>
          <a:xfrm flipH="1">
            <a:off x="-12000" y="-11981"/>
            <a:ext cx="409800" cy="801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21"/>
          <p:cNvSpPr/>
          <p:nvPr/>
        </p:nvSpPr>
        <p:spPr>
          <a:xfrm rot="-5400000" flipH="1">
            <a:off x="189900" y="-216431"/>
            <a:ext cx="409800" cy="8187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21"/>
          <p:cNvSpPr/>
          <p:nvPr/>
        </p:nvSpPr>
        <p:spPr>
          <a:xfrm rot="10800000" flipH="1">
            <a:off x="8734200" y="4342200"/>
            <a:ext cx="409800" cy="801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21"/>
          <p:cNvSpPr/>
          <p:nvPr/>
        </p:nvSpPr>
        <p:spPr>
          <a:xfrm rot="5400000" flipH="1">
            <a:off x="8535625" y="4525800"/>
            <a:ext cx="409800" cy="825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2">
  <p:cSld name="CUSTOM_6">
    <p:spTree>
      <p:nvGrpSpPr>
        <p:cNvPr id="1" name="Shape 135"/>
        <p:cNvGrpSpPr/>
        <p:nvPr/>
      </p:nvGrpSpPr>
      <p:grpSpPr>
        <a:xfrm>
          <a:off x="0" y="0"/>
          <a:ext cx="0" cy="0"/>
          <a:chOff x="0" y="0"/>
          <a:chExt cx="0" cy="0"/>
        </a:xfrm>
      </p:grpSpPr>
      <p:sp>
        <p:nvSpPr>
          <p:cNvPr id="136" name="Google Shape;136;p22"/>
          <p:cNvSpPr/>
          <p:nvPr/>
        </p:nvSpPr>
        <p:spPr>
          <a:xfrm rot="10800000" flipH="1">
            <a:off x="8740975" y="4342200"/>
            <a:ext cx="409800" cy="801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22"/>
          <p:cNvSpPr/>
          <p:nvPr/>
        </p:nvSpPr>
        <p:spPr>
          <a:xfrm rot="5400000" flipH="1">
            <a:off x="8539075" y="4529250"/>
            <a:ext cx="409800" cy="8187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22"/>
          <p:cNvSpPr/>
          <p:nvPr/>
        </p:nvSpPr>
        <p:spPr>
          <a:xfrm flipH="1">
            <a:off x="-5225" y="-11981"/>
            <a:ext cx="409800" cy="801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22"/>
          <p:cNvSpPr/>
          <p:nvPr/>
        </p:nvSpPr>
        <p:spPr>
          <a:xfrm rot="-5400000" flipH="1">
            <a:off x="193350" y="-219881"/>
            <a:ext cx="409800" cy="825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2"/>
        </a:solidFill>
        <a:effectLst/>
      </p:bgPr>
    </p:bg>
    <p:spTree>
      <p:nvGrpSpPr>
        <p:cNvPr id="1" name="Shape 15"/>
        <p:cNvGrpSpPr/>
        <p:nvPr/>
      </p:nvGrpSpPr>
      <p:grpSpPr>
        <a:xfrm>
          <a:off x="0" y="0"/>
          <a:ext cx="0" cy="0"/>
          <a:chOff x="0" y="0"/>
          <a:chExt cx="0" cy="0"/>
        </a:xfrm>
      </p:grpSpPr>
      <p:sp>
        <p:nvSpPr>
          <p:cNvPr id="16" name="Google Shape;16;p3"/>
          <p:cNvSpPr/>
          <p:nvPr/>
        </p:nvSpPr>
        <p:spPr>
          <a:xfrm>
            <a:off x="-12000" y="0"/>
            <a:ext cx="5244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3"/>
          <p:cNvSpPr/>
          <p:nvPr/>
        </p:nvSpPr>
        <p:spPr>
          <a:xfrm>
            <a:off x="-12000" y="3422375"/>
            <a:ext cx="5244000" cy="1721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3"/>
          <p:cNvSpPr txBox="1">
            <a:spLocks noGrp="1"/>
          </p:cNvSpPr>
          <p:nvPr>
            <p:ph type="title"/>
          </p:nvPr>
        </p:nvSpPr>
        <p:spPr>
          <a:xfrm>
            <a:off x="720000" y="2331509"/>
            <a:ext cx="4512000" cy="1186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2"/>
              </a:buClr>
              <a:buSzPts val="4300"/>
              <a:buNone/>
              <a:defRPr sz="4200">
                <a:solidFill>
                  <a:schemeClr val="dk2"/>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
        <p:nvSpPr>
          <p:cNvPr id="19" name="Google Shape;19;p3"/>
          <p:cNvSpPr txBox="1">
            <a:spLocks noGrp="1"/>
          </p:cNvSpPr>
          <p:nvPr>
            <p:ph type="title" idx="2" hasCustomPrompt="1"/>
          </p:nvPr>
        </p:nvSpPr>
        <p:spPr>
          <a:xfrm>
            <a:off x="720000" y="1024800"/>
            <a:ext cx="1882800" cy="11862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11700"/>
              <a:buNone/>
              <a:defRPr sz="8000">
                <a:solidFill>
                  <a:schemeClr val="lt1"/>
                </a:solidFill>
              </a:defRPr>
            </a:lvl1pPr>
            <a:lvl2pPr lvl="1" rtl="0">
              <a:spcBef>
                <a:spcPts val="0"/>
              </a:spcBef>
              <a:spcAft>
                <a:spcPts val="0"/>
              </a:spcAft>
              <a:buClr>
                <a:schemeClr val="lt1"/>
              </a:buClr>
              <a:buSzPts val="12000"/>
              <a:buNone/>
              <a:defRPr sz="12000">
                <a:solidFill>
                  <a:schemeClr val="lt1"/>
                </a:solidFill>
              </a:defRPr>
            </a:lvl2pPr>
            <a:lvl3pPr lvl="2" rtl="0">
              <a:spcBef>
                <a:spcPts val="0"/>
              </a:spcBef>
              <a:spcAft>
                <a:spcPts val="0"/>
              </a:spcAft>
              <a:buClr>
                <a:schemeClr val="lt1"/>
              </a:buClr>
              <a:buSzPts val="12000"/>
              <a:buNone/>
              <a:defRPr sz="12000">
                <a:solidFill>
                  <a:schemeClr val="lt1"/>
                </a:solidFill>
              </a:defRPr>
            </a:lvl3pPr>
            <a:lvl4pPr lvl="3" rtl="0">
              <a:spcBef>
                <a:spcPts val="0"/>
              </a:spcBef>
              <a:spcAft>
                <a:spcPts val="0"/>
              </a:spcAft>
              <a:buClr>
                <a:schemeClr val="lt1"/>
              </a:buClr>
              <a:buSzPts val="12000"/>
              <a:buNone/>
              <a:defRPr sz="12000">
                <a:solidFill>
                  <a:schemeClr val="lt1"/>
                </a:solidFill>
              </a:defRPr>
            </a:lvl4pPr>
            <a:lvl5pPr lvl="4" rtl="0">
              <a:spcBef>
                <a:spcPts val="0"/>
              </a:spcBef>
              <a:spcAft>
                <a:spcPts val="0"/>
              </a:spcAft>
              <a:buClr>
                <a:schemeClr val="lt1"/>
              </a:buClr>
              <a:buSzPts val="12000"/>
              <a:buNone/>
              <a:defRPr sz="12000">
                <a:solidFill>
                  <a:schemeClr val="lt1"/>
                </a:solidFill>
              </a:defRPr>
            </a:lvl5pPr>
            <a:lvl6pPr lvl="5" rtl="0">
              <a:spcBef>
                <a:spcPts val="0"/>
              </a:spcBef>
              <a:spcAft>
                <a:spcPts val="0"/>
              </a:spcAft>
              <a:buClr>
                <a:schemeClr val="lt1"/>
              </a:buClr>
              <a:buSzPts val="12000"/>
              <a:buNone/>
              <a:defRPr sz="12000">
                <a:solidFill>
                  <a:schemeClr val="lt1"/>
                </a:solidFill>
              </a:defRPr>
            </a:lvl6pPr>
            <a:lvl7pPr lvl="6" rtl="0">
              <a:spcBef>
                <a:spcPts val="0"/>
              </a:spcBef>
              <a:spcAft>
                <a:spcPts val="0"/>
              </a:spcAft>
              <a:buClr>
                <a:schemeClr val="lt1"/>
              </a:buClr>
              <a:buSzPts val="12000"/>
              <a:buNone/>
              <a:defRPr sz="12000">
                <a:solidFill>
                  <a:schemeClr val="lt1"/>
                </a:solidFill>
              </a:defRPr>
            </a:lvl7pPr>
            <a:lvl8pPr lvl="7" rtl="0">
              <a:spcBef>
                <a:spcPts val="0"/>
              </a:spcBef>
              <a:spcAft>
                <a:spcPts val="0"/>
              </a:spcAft>
              <a:buClr>
                <a:schemeClr val="lt1"/>
              </a:buClr>
              <a:buSzPts val="12000"/>
              <a:buNone/>
              <a:defRPr sz="12000">
                <a:solidFill>
                  <a:schemeClr val="lt1"/>
                </a:solidFill>
              </a:defRPr>
            </a:lvl8pPr>
            <a:lvl9pPr lvl="8" rtl="0">
              <a:spcBef>
                <a:spcPts val="0"/>
              </a:spcBef>
              <a:spcAft>
                <a:spcPts val="0"/>
              </a:spcAft>
              <a:buClr>
                <a:schemeClr val="lt1"/>
              </a:buClr>
              <a:buSzPts val="12000"/>
              <a:buNone/>
              <a:defRPr sz="12000">
                <a:solidFill>
                  <a:schemeClr val="lt1"/>
                </a:solidFill>
              </a:defRPr>
            </a:lvl9pPr>
          </a:lstStyle>
          <a:p>
            <a:r>
              <a:t>xx%</a:t>
            </a:r>
          </a:p>
        </p:txBody>
      </p:sp>
      <p:sp>
        <p:nvSpPr>
          <p:cNvPr id="20" name="Google Shape;20;p3"/>
          <p:cNvSpPr txBox="1">
            <a:spLocks noGrp="1"/>
          </p:cNvSpPr>
          <p:nvPr>
            <p:ph type="subTitle" idx="1"/>
          </p:nvPr>
        </p:nvSpPr>
        <p:spPr>
          <a:xfrm>
            <a:off x="720000" y="3422375"/>
            <a:ext cx="2985600" cy="1186200"/>
          </a:xfrm>
          <a:prstGeom prst="rect">
            <a:avLst/>
          </a:prstGeom>
        </p:spPr>
        <p:txBody>
          <a:bodyPr spcFirstLastPara="1" wrap="square" lIns="91425" tIns="91425" rIns="91425" bIns="91425" anchor="ctr" anchorCtr="0">
            <a:noAutofit/>
          </a:bodyPr>
          <a:lstStyle>
            <a:lvl1pPr lvl="0">
              <a:spcBef>
                <a:spcPts val="0"/>
              </a:spcBef>
              <a:spcAft>
                <a:spcPts val="0"/>
              </a:spcAft>
              <a:buSzPts val="1800"/>
              <a:buNone/>
              <a:defRPr/>
            </a:lvl1pPr>
            <a:lvl2pPr lvl="1">
              <a:spcBef>
                <a:spcPts val="0"/>
              </a:spcBef>
              <a:spcAft>
                <a:spcPts val="0"/>
              </a:spcAft>
              <a:buClr>
                <a:schemeClr val="lt1"/>
              </a:buClr>
              <a:buSzPts val="1200"/>
              <a:buNone/>
              <a:defRPr sz="1200">
                <a:solidFill>
                  <a:schemeClr val="lt1"/>
                </a:solidFill>
              </a:defRPr>
            </a:lvl2pPr>
            <a:lvl3pPr lvl="2">
              <a:spcBef>
                <a:spcPts val="1600"/>
              </a:spcBef>
              <a:spcAft>
                <a:spcPts val="0"/>
              </a:spcAft>
              <a:buClr>
                <a:schemeClr val="lt1"/>
              </a:buClr>
              <a:buSzPts val="1200"/>
              <a:buNone/>
              <a:defRPr sz="1200">
                <a:solidFill>
                  <a:schemeClr val="lt1"/>
                </a:solidFill>
              </a:defRPr>
            </a:lvl3pPr>
            <a:lvl4pPr lvl="3">
              <a:spcBef>
                <a:spcPts val="1600"/>
              </a:spcBef>
              <a:spcAft>
                <a:spcPts val="0"/>
              </a:spcAft>
              <a:buClr>
                <a:schemeClr val="lt1"/>
              </a:buClr>
              <a:buSzPts val="1200"/>
              <a:buNone/>
              <a:defRPr sz="1200">
                <a:solidFill>
                  <a:schemeClr val="lt1"/>
                </a:solidFill>
              </a:defRPr>
            </a:lvl4pPr>
            <a:lvl5pPr lvl="4">
              <a:spcBef>
                <a:spcPts val="1600"/>
              </a:spcBef>
              <a:spcAft>
                <a:spcPts val="0"/>
              </a:spcAft>
              <a:buClr>
                <a:schemeClr val="lt1"/>
              </a:buClr>
              <a:buSzPts val="1200"/>
              <a:buNone/>
              <a:defRPr sz="1200">
                <a:solidFill>
                  <a:schemeClr val="lt1"/>
                </a:solidFill>
              </a:defRPr>
            </a:lvl5pPr>
            <a:lvl6pPr lvl="5">
              <a:spcBef>
                <a:spcPts val="1600"/>
              </a:spcBef>
              <a:spcAft>
                <a:spcPts val="0"/>
              </a:spcAft>
              <a:buClr>
                <a:schemeClr val="lt1"/>
              </a:buClr>
              <a:buSzPts val="1200"/>
              <a:buNone/>
              <a:defRPr sz="1200">
                <a:solidFill>
                  <a:schemeClr val="lt1"/>
                </a:solidFill>
              </a:defRPr>
            </a:lvl6pPr>
            <a:lvl7pPr lvl="6">
              <a:spcBef>
                <a:spcPts val="1600"/>
              </a:spcBef>
              <a:spcAft>
                <a:spcPts val="0"/>
              </a:spcAft>
              <a:buClr>
                <a:schemeClr val="lt1"/>
              </a:buClr>
              <a:buSzPts val="1200"/>
              <a:buNone/>
              <a:defRPr sz="1200">
                <a:solidFill>
                  <a:schemeClr val="lt1"/>
                </a:solidFill>
              </a:defRPr>
            </a:lvl7pPr>
            <a:lvl8pPr lvl="7">
              <a:spcBef>
                <a:spcPts val="1600"/>
              </a:spcBef>
              <a:spcAft>
                <a:spcPts val="0"/>
              </a:spcAft>
              <a:buClr>
                <a:schemeClr val="lt1"/>
              </a:buClr>
              <a:buSzPts val="1200"/>
              <a:buNone/>
              <a:defRPr sz="1200">
                <a:solidFill>
                  <a:schemeClr val="lt1"/>
                </a:solidFill>
              </a:defRPr>
            </a:lvl8pPr>
            <a:lvl9pPr lvl="8">
              <a:spcBef>
                <a:spcPts val="1600"/>
              </a:spcBef>
              <a:spcAft>
                <a:spcPts val="1600"/>
              </a:spcAft>
              <a:buClr>
                <a:schemeClr val="lt1"/>
              </a:buClr>
              <a:buSzPts val="1200"/>
              <a:buNone/>
              <a:defRPr sz="1200">
                <a:solidFill>
                  <a:schemeClr val="lt1"/>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3"/>
        <p:cNvGrpSpPr/>
        <p:nvPr/>
      </p:nvGrpSpPr>
      <p:grpSpPr>
        <a:xfrm>
          <a:off x="0" y="0"/>
          <a:ext cx="0" cy="0"/>
          <a:chOff x="0" y="0"/>
          <a:chExt cx="0" cy="0"/>
        </a:xfrm>
      </p:grpSpPr>
      <p:sp>
        <p:nvSpPr>
          <p:cNvPr id="34" name="Google Shape;34;p6"/>
          <p:cNvSpPr txBox="1">
            <a:spLocks noGrp="1"/>
          </p:cNvSpPr>
          <p:nvPr>
            <p:ph type="title"/>
          </p:nvPr>
        </p:nvSpPr>
        <p:spPr>
          <a:xfrm>
            <a:off x="720000" y="539500"/>
            <a:ext cx="7704000" cy="375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solidFill>
          <a:schemeClr val="dk1"/>
        </a:solidFill>
        <a:effectLst/>
      </p:bgPr>
    </p:bg>
    <p:spTree>
      <p:nvGrpSpPr>
        <p:cNvPr id="1" name="Shape 47"/>
        <p:cNvGrpSpPr/>
        <p:nvPr/>
      </p:nvGrpSpPr>
      <p:grpSpPr>
        <a:xfrm>
          <a:off x="0" y="0"/>
          <a:ext cx="0" cy="0"/>
          <a:chOff x="0" y="0"/>
          <a:chExt cx="0" cy="0"/>
        </a:xfrm>
      </p:grpSpPr>
      <p:sp>
        <p:nvSpPr>
          <p:cNvPr id="48" name="Google Shape;48;p9"/>
          <p:cNvSpPr/>
          <p:nvPr/>
        </p:nvSpPr>
        <p:spPr>
          <a:xfrm>
            <a:off x="-24000" y="0"/>
            <a:ext cx="5214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9"/>
          <p:cNvSpPr txBox="1">
            <a:spLocks noGrp="1"/>
          </p:cNvSpPr>
          <p:nvPr>
            <p:ph type="title"/>
          </p:nvPr>
        </p:nvSpPr>
        <p:spPr>
          <a:xfrm>
            <a:off x="865625" y="1191100"/>
            <a:ext cx="3382500" cy="10164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Clr>
                <a:schemeClr val="lt1"/>
              </a:buClr>
              <a:buSzPts val="4200"/>
              <a:buNone/>
              <a:defRPr sz="3500">
                <a:solidFill>
                  <a:schemeClr val="lt1"/>
                </a:solidFill>
              </a:defRPr>
            </a:lvl1pPr>
            <a:lvl2pPr lvl="1" rtl="0">
              <a:spcBef>
                <a:spcPts val="0"/>
              </a:spcBef>
              <a:spcAft>
                <a:spcPts val="0"/>
              </a:spcAft>
              <a:buClr>
                <a:schemeClr val="lt1"/>
              </a:buClr>
              <a:buSzPts val="3800"/>
              <a:buNone/>
              <a:defRPr sz="3800">
                <a:solidFill>
                  <a:schemeClr val="lt1"/>
                </a:solidFill>
              </a:defRPr>
            </a:lvl2pPr>
            <a:lvl3pPr lvl="2" rtl="0">
              <a:spcBef>
                <a:spcPts val="0"/>
              </a:spcBef>
              <a:spcAft>
                <a:spcPts val="0"/>
              </a:spcAft>
              <a:buClr>
                <a:schemeClr val="lt1"/>
              </a:buClr>
              <a:buSzPts val="3800"/>
              <a:buNone/>
              <a:defRPr sz="3800">
                <a:solidFill>
                  <a:schemeClr val="lt1"/>
                </a:solidFill>
              </a:defRPr>
            </a:lvl3pPr>
            <a:lvl4pPr lvl="3" rtl="0">
              <a:spcBef>
                <a:spcPts val="0"/>
              </a:spcBef>
              <a:spcAft>
                <a:spcPts val="0"/>
              </a:spcAft>
              <a:buClr>
                <a:schemeClr val="lt1"/>
              </a:buClr>
              <a:buSzPts val="3800"/>
              <a:buNone/>
              <a:defRPr sz="3800">
                <a:solidFill>
                  <a:schemeClr val="lt1"/>
                </a:solidFill>
              </a:defRPr>
            </a:lvl4pPr>
            <a:lvl5pPr lvl="4" rtl="0">
              <a:spcBef>
                <a:spcPts val="0"/>
              </a:spcBef>
              <a:spcAft>
                <a:spcPts val="0"/>
              </a:spcAft>
              <a:buClr>
                <a:schemeClr val="lt1"/>
              </a:buClr>
              <a:buSzPts val="3800"/>
              <a:buNone/>
              <a:defRPr sz="3800">
                <a:solidFill>
                  <a:schemeClr val="lt1"/>
                </a:solidFill>
              </a:defRPr>
            </a:lvl5pPr>
            <a:lvl6pPr lvl="5" rtl="0">
              <a:spcBef>
                <a:spcPts val="0"/>
              </a:spcBef>
              <a:spcAft>
                <a:spcPts val="0"/>
              </a:spcAft>
              <a:buClr>
                <a:schemeClr val="lt1"/>
              </a:buClr>
              <a:buSzPts val="3800"/>
              <a:buNone/>
              <a:defRPr sz="3800">
                <a:solidFill>
                  <a:schemeClr val="lt1"/>
                </a:solidFill>
              </a:defRPr>
            </a:lvl6pPr>
            <a:lvl7pPr lvl="6" rtl="0">
              <a:spcBef>
                <a:spcPts val="0"/>
              </a:spcBef>
              <a:spcAft>
                <a:spcPts val="0"/>
              </a:spcAft>
              <a:buClr>
                <a:schemeClr val="lt1"/>
              </a:buClr>
              <a:buSzPts val="3800"/>
              <a:buNone/>
              <a:defRPr sz="3800">
                <a:solidFill>
                  <a:schemeClr val="lt1"/>
                </a:solidFill>
              </a:defRPr>
            </a:lvl7pPr>
            <a:lvl8pPr lvl="7" rtl="0">
              <a:spcBef>
                <a:spcPts val="0"/>
              </a:spcBef>
              <a:spcAft>
                <a:spcPts val="0"/>
              </a:spcAft>
              <a:buClr>
                <a:schemeClr val="lt1"/>
              </a:buClr>
              <a:buSzPts val="3800"/>
              <a:buNone/>
              <a:defRPr sz="3800">
                <a:solidFill>
                  <a:schemeClr val="lt1"/>
                </a:solidFill>
              </a:defRPr>
            </a:lvl8pPr>
            <a:lvl9pPr lvl="8" rtl="0">
              <a:spcBef>
                <a:spcPts val="0"/>
              </a:spcBef>
              <a:spcAft>
                <a:spcPts val="0"/>
              </a:spcAft>
              <a:buClr>
                <a:schemeClr val="lt1"/>
              </a:buClr>
              <a:buSzPts val="3800"/>
              <a:buNone/>
              <a:defRPr sz="3800">
                <a:solidFill>
                  <a:schemeClr val="lt1"/>
                </a:solidFill>
              </a:defRPr>
            </a:lvl9pPr>
          </a:lstStyle>
          <a:p>
            <a:endParaRPr/>
          </a:p>
        </p:txBody>
      </p:sp>
      <p:sp>
        <p:nvSpPr>
          <p:cNvPr id="50" name="Google Shape;50;p9"/>
          <p:cNvSpPr txBox="1">
            <a:spLocks noGrp="1"/>
          </p:cNvSpPr>
          <p:nvPr>
            <p:ph type="subTitle" idx="1"/>
          </p:nvPr>
        </p:nvSpPr>
        <p:spPr>
          <a:xfrm>
            <a:off x="865625" y="2246700"/>
            <a:ext cx="3382500" cy="19449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1600">
                <a:solidFill>
                  <a:schemeClr val="lt1"/>
                </a:solidFill>
              </a:defRPr>
            </a:lvl1pPr>
            <a:lvl2pPr lvl="1" rtl="0">
              <a:lnSpc>
                <a:spcPct val="100000"/>
              </a:lnSpc>
              <a:spcBef>
                <a:spcPts val="1600"/>
              </a:spcBef>
              <a:spcAft>
                <a:spcPts val="0"/>
              </a:spcAft>
              <a:buClr>
                <a:schemeClr val="lt1"/>
              </a:buClr>
              <a:buSzPts val="1400"/>
              <a:buNone/>
              <a:defRPr>
                <a:solidFill>
                  <a:schemeClr val="lt1"/>
                </a:solidFill>
              </a:defRPr>
            </a:lvl2pPr>
            <a:lvl3pPr lvl="2" rtl="0">
              <a:lnSpc>
                <a:spcPct val="100000"/>
              </a:lnSpc>
              <a:spcBef>
                <a:spcPts val="0"/>
              </a:spcBef>
              <a:spcAft>
                <a:spcPts val="0"/>
              </a:spcAft>
              <a:buClr>
                <a:schemeClr val="lt1"/>
              </a:buClr>
              <a:buSzPts val="1400"/>
              <a:buNone/>
              <a:defRPr>
                <a:solidFill>
                  <a:schemeClr val="lt1"/>
                </a:solidFill>
              </a:defRPr>
            </a:lvl3pPr>
            <a:lvl4pPr lvl="3" rtl="0">
              <a:lnSpc>
                <a:spcPct val="100000"/>
              </a:lnSpc>
              <a:spcBef>
                <a:spcPts val="0"/>
              </a:spcBef>
              <a:spcAft>
                <a:spcPts val="0"/>
              </a:spcAft>
              <a:buClr>
                <a:schemeClr val="lt1"/>
              </a:buClr>
              <a:buSzPts val="1400"/>
              <a:buNone/>
              <a:defRPr>
                <a:solidFill>
                  <a:schemeClr val="lt1"/>
                </a:solidFill>
              </a:defRPr>
            </a:lvl4pPr>
            <a:lvl5pPr lvl="4" rtl="0">
              <a:lnSpc>
                <a:spcPct val="100000"/>
              </a:lnSpc>
              <a:spcBef>
                <a:spcPts val="0"/>
              </a:spcBef>
              <a:spcAft>
                <a:spcPts val="0"/>
              </a:spcAft>
              <a:buClr>
                <a:schemeClr val="lt1"/>
              </a:buClr>
              <a:buSzPts val="1400"/>
              <a:buNone/>
              <a:defRPr>
                <a:solidFill>
                  <a:schemeClr val="lt1"/>
                </a:solidFill>
              </a:defRPr>
            </a:lvl5pPr>
            <a:lvl6pPr lvl="5" rtl="0">
              <a:lnSpc>
                <a:spcPct val="100000"/>
              </a:lnSpc>
              <a:spcBef>
                <a:spcPts val="0"/>
              </a:spcBef>
              <a:spcAft>
                <a:spcPts val="0"/>
              </a:spcAft>
              <a:buClr>
                <a:schemeClr val="lt1"/>
              </a:buClr>
              <a:buSzPts val="1400"/>
              <a:buNone/>
              <a:defRPr>
                <a:solidFill>
                  <a:schemeClr val="lt1"/>
                </a:solidFill>
              </a:defRPr>
            </a:lvl6pPr>
            <a:lvl7pPr lvl="6" rtl="0">
              <a:lnSpc>
                <a:spcPct val="100000"/>
              </a:lnSpc>
              <a:spcBef>
                <a:spcPts val="0"/>
              </a:spcBef>
              <a:spcAft>
                <a:spcPts val="0"/>
              </a:spcAft>
              <a:buClr>
                <a:schemeClr val="lt1"/>
              </a:buClr>
              <a:buSzPts val="1400"/>
              <a:buNone/>
              <a:defRPr>
                <a:solidFill>
                  <a:schemeClr val="lt1"/>
                </a:solidFill>
              </a:defRPr>
            </a:lvl7pPr>
            <a:lvl8pPr lvl="7" rtl="0">
              <a:lnSpc>
                <a:spcPct val="100000"/>
              </a:lnSpc>
              <a:spcBef>
                <a:spcPts val="0"/>
              </a:spcBef>
              <a:spcAft>
                <a:spcPts val="0"/>
              </a:spcAft>
              <a:buClr>
                <a:schemeClr val="lt1"/>
              </a:buClr>
              <a:buSzPts val="1400"/>
              <a:buNone/>
              <a:defRPr>
                <a:solidFill>
                  <a:schemeClr val="lt1"/>
                </a:solidFill>
              </a:defRPr>
            </a:lvl8pPr>
            <a:lvl9pPr lvl="8" rtl="0">
              <a:lnSpc>
                <a:spcPct val="100000"/>
              </a:lnSpc>
              <a:spcBef>
                <a:spcPts val="0"/>
              </a:spcBef>
              <a:spcAft>
                <a:spcPts val="0"/>
              </a:spcAft>
              <a:buClr>
                <a:schemeClr val="lt1"/>
              </a:buClr>
              <a:buSzPts val="1400"/>
              <a:buNone/>
              <a:defRPr>
                <a:solidFill>
                  <a:schemeClr val="lt1"/>
                </a:solidFill>
              </a:defRPr>
            </a:lvl9pPr>
          </a:lstStyle>
          <a:p>
            <a:endParaRPr/>
          </a:p>
        </p:txBody>
      </p:sp>
      <p:sp>
        <p:nvSpPr>
          <p:cNvPr id="51" name="Google Shape;51;p9"/>
          <p:cNvSpPr/>
          <p:nvPr/>
        </p:nvSpPr>
        <p:spPr>
          <a:xfrm>
            <a:off x="8903700" y="0"/>
            <a:ext cx="2403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9"/>
          <p:cNvSpPr/>
          <p:nvPr/>
        </p:nvSpPr>
        <p:spPr>
          <a:xfrm>
            <a:off x="8903700" y="640650"/>
            <a:ext cx="240300" cy="3862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4"/>
        <p:cNvGrpSpPr/>
        <p:nvPr/>
      </p:nvGrpSpPr>
      <p:grpSpPr>
        <a:xfrm>
          <a:off x="0" y="0"/>
          <a:ext cx="0" cy="0"/>
          <a:chOff x="0" y="0"/>
          <a:chExt cx="0" cy="0"/>
        </a:xfrm>
      </p:grpSpPr>
      <p:sp>
        <p:nvSpPr>
          <p:cNvPr id="65" name="Google Shape;65;p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able of contents">
  <p:cSld name="CUSTOM">
    <p:bg>
      <p:bgPr>
        <a:solidFill>
          <a:schemeClr val="lt1"/>
        </a:solidFill>
        <a:effectLst/>
      </p:bgPr>
    </p:bg>
    <p:spTree>
      <p:nvGrpSpPr>
        <p:cNvPr id="1" name="Shape 66"/>
        <p:cNvGrpSpPr/>
        <p:nvPr/>
      </p:nvGrpSpPr>
      <p:grpSpPr>
        <a:xfrm>
          <a:off x="0" y="0"/>
          <a:ext cx="0" cy="0"/>
          <a:chOff x="0" y="0"/>
          <a:chExt cx="0" cy="0"/>
        </a:xfrm>
      </p:grpSpPr>
      <p:sp>
        <p:nvSpPr>
          <p:cNvPr id="67" name="Google Shape;67;p13"/>
          <p:cNvSpPr txBox="1">
            <a:spLocks noGrp="1"/>
          </p:cNvSpPr>
          <p:nvPr>
            <p:ph type="subTitle" idx="1"/>
          </p:nvPr>
        </p:nvSpPr>
        <p:spPr>
          <a:xfrm>
            <a:off x="2621775" y="1840925"/>
            <a:ext cx="2248800" cy="749100"/>
          </a:xfrm>
          <a:prstGeom prst="rect">
            <a:avLst/>
          </a:prstGeom>
        </p:spPr>
        <p:txBody>
          <a:bodyPr spcFirstLastPara="1" wrap="square" lIns="91425" tIns="91425" rIns="91425" bIns="274300" anchor="ctr" anchorCtr="0">
            <a:noAutofit/>
          </a:bodyPr>
          <a:lstStyle>
            <a:lvl1pPr lvl="0" rtl="0">
              <a:lnSpc>
                <a:spcPct val="100000"/>
              </a:lnSpc>
              <a:spcBef>
                <a:spcPts val="0"/>
              </a:spcBef>
              <a:spcAft>
                <a:spcPts val="0"/>
              </a:spcAft>
              <a:buSzPts val="1600"/>
              <a:buNone/>
              <a:defRPr sz="14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68" name="Google Shape;68;p13"/>
          <p:cNvSpPr txBox="1">
            <a:spLocks noGrp="1"/>
          </p:cNvSpPr>
          <p:nvPr>
            <p:ph type="title" hasCustomPrompt="1"/>
          </p:nvPr>
        </p:nvSpPr>
        <p:spPr>
          <a:xfrm>
            <a:off x="1441200" y="1455800"/>
            <a:ext cx="1134900" cy="1134000"/>
          </a:xfrm>
          <a:prstGeom prst="rect">
            <a:avLst/>
          </a:prstGeom>
          <a:solidFill>
            <a:schemeClr val="lt2"/>
          </a:solidFill>
        </p:spPr>
        <p:txBody>
          <a:bodyPr spcFirstLastPara="1" wrap="square" lIns="91425" tIns="91425" rIns="91425" bIns="91425" anchor="ctr" anchorCtr="0">
            <a:noAutofit/>
          </a:bodyPr>
          <a:lstStyle>
            <a:lvl1pPr lvl="0" algn="ctr" rtl="0">
              <a:spcBef>
                <a:spcPts val="0"/>
              </a:spcBef>
              <a:spcAft>
                <a:spcPts val="0"/>
              </a:spcAft>
              <a:buClr>
                <a:schemeClr val="dk2"/>
              </a:buClr>
              <a:buSzPts val="4700"/>
              <a:buNone/>
              <a:defRPr>
                <a:solidFill>
                  <a:schemeClr val="lt1"/>
                </a:solidFill>
              </a:defRPr>
            </a:lvl1pPr>
            <a:lvl2pPr lvl="1" algn="ctr" rtl="0">
              <a:spcBef>
                <a:spcPts val="0"/>
              </a:spcBef>
              <a:spcAft>
                <a:spcPts val="0"/>
              </a:spcAft>
              <a:buClr>
                <a:schemeClr val="dk2"/>
              </a:buClr>
              <a:buSzPts val="4700"/>
              <a:buFont typeface="Lexend Deca"/>
              <a:buNone/>
              <a:defRPr sz="4700" b="1">
                <a:solidFill>
                  <a:schemeClr val="dk2"/>
                </a:solidFill>
                <a:latin typeface="Lexend Deca"/>
                <a:ea typeface="Lexend Deca"/>
                <a:cs typeface="Lexend Deca"/>
                <a:sym typeface="Lexend Deca"/>
              </a:defRPr>
            </a:lvl2pPr>
            <a:lvl3pPr lvl="2" algn="ctr" rtl="0">
              <a:spcBef>
                <a:spcPts val="0"/>
              </a:spcBef>
              <a:spcAft>
                <a:spcPts val="0"/>
              </a:spcAft>
              <a:buClr>
                <a:schemeClr val="dk2"/>
              </a:buClr>
              <a:buSzPts val="4700"/>
              <a:buFont typeface="Lexend Deca"/>
              <a:buNone/>
              <a:defRPr sz="4700" b="1">
                <a:solidFill>
                  <a:schemeClr val="dk2"/>
                </a:solidFill>
                <a:latin typeface="Lexend Deca"/>
                <a:ea typeface="Lexend Deca"/>
                <a:cs typeface="Lexend Deca"/>
                <a:sym typeface="Lexend Deca"/>
              </a:defRPr>
            </a:lvl3pPr>
            <a:lvl4pPr lvl="3" algn="ctr" rtl="0">
              <a:spcBef>
                <a:spcPts val="0"/>
              </a:spcBef>
              <a:spcAft>
                <a:spcPts val="0"/>
              </a:spcAft>
              <a:buClr>
                <a:schemeClr val="dk2"/>
              </a:buClr>
              <a:buSzPts val="4700"/>
              <a:buFont typeface="Lexend Deca"/>
              <a:buNone/>
              <a:defRPr sz="4700" b="1">
                <a:solidFill>
                  <a:schemeClr val="dk2"/>
                </a:solidFill>
                <a:latin typeface="Lexend Deca"/>
                <a:ea typeface="Lexend Deca"/>
                <a:cs typeface="Lexend Deca"/>
                <a:sym typeface="Lexend Deca"/>
              </a:defRPr>
            </a:lvl4pPr>
            <a:lvl5pPr lvl="4" algn="ctr" rtl="0">
              <a:spcBef>
                <a:spcPts val="0"/>
              </a:spcBef>
              <a:spcAft>
                <a:spcPts val="0"/>
              </a:spcAft>
              <a:buClr>
                <a:schemeClr val="dk2"/>
              </a:buClr>
              <a:buSzPts val="4700"/>
              <a:buFont typeface="Lexend Deca"/>
              <a:buNone/>
              <a:defRPr sz="4700" b="1">
                <a:solidFill>
                  <a:schemeClr val="dk2"/>
                </a:solidFill>
                <a:latin typeface="Lexend Deca"/>
                <a:ea typeface="Lexend Deca"/>
                <a:cs typeface="Lexend Deca"/>
                <a:sym typeface="Lexend Deca"/>
              </a:defRPr>
            </a:lvl5pPr>
            <a:lvl6pPr lvl="5" algn="ctr" rtl="0">
              <a:spcBef>
                <a:spcPts val="0"/>
              </a:spcBef>
              <a:spcAft>
                <a:spcPts val="0"/>
              </a:spcAft>
              <a:buClr>
                <a:schemeClr val="dk2"/>
              </a:buClr>
              <a:buSzPts val="4700"/>
              <a:buFont typeface="Lexend Deca"/>
              <a:buNone/>
              <a:defRPr sz="4700" b="1">
                <a:solidFill>
                  <a:schemeClr val="dk2"/>
                </a:solidFill>
                <a:latin typeface="Lexend Deca"/>
                <a:ea typeface="Lexend Deca"/>
                <a:cs typeface="Lexend Deca"/>
                <a:sym typeface="Lexend Deca"/>
              </a:defRPr>
            </a:lvl6pPr>
            <a:lvl7pPr lvl="6" algn="ctr" rtl="0">
              <a:spcBef>
                <a:spcPts val="0"/>
              </a:spcBef>
              <a:spcAft>
                <a:spcPts val="0"/>
              </a:spcAft>
              <a:buClr>
                <a:schemeClr val="dk2"/>
              </a:buClr>
              <a:buSzPts val="4700"/>
              <a:buFont typeface="Lexend Deca"/>
              <a:buNone/>
              <a:defRPr sz="4700" b="1">
                <a:solidFill>
                  <a:schemeClr val="dk2"/>
                </a:solidFill>
                <a:latin typeface="Lexend Deca"/>
                <a:ea typeface="Lexend Deca"/>
                <a:cs typeface="Lexend Deca"/>
                <a:sym typeface="Lexend Deca"/>
              </a:defRPr>
            </a:lvl7pPr>
            <a:lvl8pPr lvl="7" algn="ctr" rtl="0">
              <a:spcBef>
                <a:spcPts val="0"/>
              </a:spcBef>
              <a:spcAft>
                <a:spcPts val="0"/>
              </a:spcAft>
              <a:buClr>
                <a:schemeClr val="dk2"/>
              </a:buClr>
              <a:buSzPts val="4700"/>
              <a:buFont typeface="Lexend Deca"/>
              <a:buNone/>
              <a:defRPr sz="4700" b="1">
                <a:solidFill>
                  <a:schemeClr val="dk2"/>
                </a:solidFill>
                <a:latin typeface="Lexend Deca"/>
                <a:ea typeface="Lexend Deca"/>
                <a:cs typeface="Lexend Deca"/>
                <a:sym typeface="Lexend Deca"/>
              </a:defRPr>
            </a:lvl8pPr>
            <a:lvl9pPr lvl="8" algn="ctr" rtl="0">
              <a:spcBef>
                <a:spcPts val="0"/>
              </a:spcBef>
              <a:spcAft>
                <a:spcPts val="0"/>
              </a:spcAft>
              <a:buClr>
                <a:schemeClr val="dk2"/>
              </a:buClr>
              <a:buSzPts val="4700"/>
              <a:buFont typeface="Lexend Deca"/>
              <a:buNone/>
              <a:defRPr sz="4700" b="1">
                <a:solidFill>
                  <a:schemeClr val="dk2"/>
                </a:solidFill>
                <a:latin typeface="Lexend Deca"/>
                <a:ea typeface="Lexend Deca"/>
                <a:cs typeface="Lexend Deca"/>
                <a:sym typeface="Lexend Deca"/>
              </a:defRPr>
            </a:lvl9pPr>
          </a:lstStyle>
          <a:p>
            <a:r>
              <a:t>xx%</a:t>
            </a:r>
          </a:p>
        </p:txBody>
      </p:sp>
      <p:sp>
        <p:nvSpPr>
          <p:cNvPr id="69" name="Google Shape;69;p13"/>
          <p:cNvSpPr txBox="1">
            <a:spLocks noGrp="1"/>
          </p:cNvSpPr>
          <p:nvPr>
            <p:ph type="subTitle" idx="2"/>
          </p:nvPr>
        </p:nvSpPr>
        <p:spPr>
          <a:xfrm>
            <a:off x="6391225" y="1840925"/>
            <a:ext cx="2248800" cy="749100"/>
          </a:xfrm>
          <a:prstGeom prst="rect">
            <a:avLst/>
          </a:prstGeom>
        </p:spPr>
        <p:txBody>
          <a:bodyPr spcFirstLastPara="1" wrap="square" lIns="91425" tIns="91425" rIns="91425" bIns="274300" anchor="ctr" anchorCtr="0">
            <a:noAutofit/>
          </a:bodyPr>
          <a:lstStyle>
            <a:lvl1pPr lvl="0" rtl="0">
              <a:lnSpc>
                <a:spcPct val="100000"/>
              </a:lnSpc>
              <a:spcBef>
                <a:spcPts val="0"/>
              </a:spcBef>
              <a:spcAft>
                <a:spcPts val="0"/>
              </a:spcAft>
              <a:buSzPts val="1600"/>
              <a:buNone/>
              <a:defRPr sz="14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70" name="Google Shape;70;p13"/>
          <p:cNvSpPr txBox="1">
            <a:spLocks noGrp="1"/>
          </p:cNvSpPr>
          <p:nvPr>
            <p:ph type="title" idx="3" hasCustomPrompt="1"/>
          </p:nvPr>
        </p:nvSpPr>
        <p:spPr>
          <a:xfrm>
            <a:off x="5213125" y="1455800"/>
            <a:ext cx="1134900" cy="1134000"/>
          </a:xfrm>
          <a:prstGeom prst="rect">
            <a:avLst/>
          </a:prstGeom>
          <a:solidFill>
            <a:schemeClr val="lt2"/>
          </a:solidFill>
        </p:spPr>
        <p:txBody>
          <a:bodyPr spcFirstLastPara="1" wrap="square" lIns="91425" tIns="91425" rIns="91425" bIns="91425" anchor="ctr" anchorCtr="0">
            <a:noAutofit/>
          </a:bodyPr>
          <a:lstStyle>
            <a:lvl1pPr lvl="0" algn="ctr" rtl="0">
              <a:spcBef>
                <a:spcPts val="0"/>
              </a:spcBef>
              <a:spcAft>
                <a:spcPts val="0"/>
              </a:spcAft>
              <a:buClr>
                <a:schemeClr val="dk2"/>
              </a:buClr>
              <a:buSzPts val="4700"/>
              <a:buNone/>
              <a:defRPr>
                <a:solidFill>
                  <a:schemeClr val="lt1"/>
                </a:solidFill>
              </a:defRPr>
            </a:lvl1pPr>
            <a:lvl2pPr lvl="1" algn="ctr" rtl="0">
              <a:spcBef>
                <a:spcPts val="0"/>
              </a:spcBef>
              <a:spcAft>
                <a:spcPts val="0"/>
              </a:spcAft>
              <a:buClr>
                <a:schemeClr val="dk2"/>
              </a:buClr>
              <a:buSzPts val="4700"/>
              <a:buFont typeface="Lexend Deca"/>
              <a:buNone/>
              <a:defRPr sz="4700" b="1">
                <a:solidFill>
                  <a:schemeClr val="dk2"/>
                </a:solidFill>
                <a:latin typeface="Lexend Deca"/>
                <a:ea typeface="Lexend Deca"/>
                <a:cs typeface="Lexend Deca"/>
                <a:sym typeface="Lexend Deca"/>
              </a:defRPr>
            </a:lvl2pPr>
            <a:lvl3pPr lvl="2" algn="ctr" rtl="0">
              <a:spcBef>
                <a:spcPts val="0"/>
              </a:spcBef>
              <a:spcAft>
                <a:spcPts val="0"/>
              </a:spcAft>
              <a:buClr>
                <a:schemeClr val="dk2"/>
              </a:buClr>
              <a:buSzPts val="4700"/>
              <a:buFont typeface="Lexend Deca"/>
              <a:buNone/>
              <a:defRPr sz="4700" b="1">
                <a:solidFill>
                  <a:schemeClr val="dk2"/>
                </a:solidFill>
                <a:latin typeface="Lexend Deca"/>
                <a:ea typeface="Lexend Deca"/>
                <a:cs typeface="Lexend Deca"/>
                <a:sym typeface="Lexend Deca"/>
              </a:defRPr>
            </a:lvl3pPr>
            <a:lvl4pPr lvl="3" algn="ctr" rtl="0">
              <a:spcBef>
                <a:spcPts val="0"/>
              </a:spcBef>
              <a:spcAft>
                <a:spcPts val="0"/>
              </a:spcAft>
              <a:buClr>
                <a:schemeClr val="dk2"/>
              </a:buClr>
              <a:buSzPts val="4700"/>
              <a:buFont typeface="Lexend Deca"/>
              <a:buNone/>
              <a:defRPr sz="4700" b="1">
                <a:solidFill>
                  <a:schemeClr val="dk2"/>
                </a:solidFill>
                <a:latin typeface="Lexend Deca"/>
                <a:ea typeface="Lexend Deca"/>
                <a:cs typeface="Lexend Deca"/>
                <a:sym typeface="Lexend Deca"/>
              </a:defRPr>
            </a:lvl4pPr>
            <a:lvl5pPr lvl="4" algn="ctr" rtl="0">
              <a:spcBef>
                <a:spcPts val="0"/>
              </a:spcBef>
              <a:spcAft>
                <a:spcPts val="0"/>
              </a:spcAft>
              <a:buClr>
                <a:schemeClr val="dk2"/>
              </a:buClr>
              <a:buSzPts val="4700"/>
              <a:buFont typeface="Lexend Deca"/>
              <a:buNone/>
              <a:defRPr sz="4700" b="1">
                <a:solidFill>
                  <a:schemeClr val="dk2"/>
                </a:solidFill>
                <a:latin typeface="Lexend Deca"/>
                <a:ea typeface="Lexend Deca"/>
                <a:cs typeface="Lexend Deca"/>
                <a:sym typeface="Lexend Deca"/>
              </a:defRPr>
            </a:lvl5pPr>
            <a:lvl6pPr lvl="5" algn="ctr" rtl="0">
              <a:spcBef>
                <a:spcPts val="0"/>
              </a:spcBef>
              <a:spcAft>
                <a:spcPts val="0"/>
              </a:spcAft>
              <a:buClr>
                <a:schemeClr val="dk2"/>
              </a:buClr>
              <a:buSzPts val="4700"/>
              <a:buFont typeface="Lexend Deca"/>
              <a:buNone/>
              <a:defRPr sz="4700" b="1">
                <a:solidFill>
                  <a:schemeClr val="dk2"/>
                </a:solidFill>
                <a:latin typeface="Lexend Deca"/>
                <a:ea typeface="Lexend Deca"/>
                <a:cs typeface="Lexend Deca"/>
                <a:sym typeface="Lexend Deca"/>
              </a:defRPr>
            </a:lvl6pPr>
            <a:lvl7pPr lvl="6" algn="ctr" rtl="0">
              <a:spcBef>
                <a:spcPts val="0"/>
              </a:spcBef>
              <a:spcAft>
                <a:spcPts val="0"/>
              </a:spcAft>
              <a:buClr>
                <a:schemeClr val="dk2"/>
              </a:buClr>
              <a:buSzPts val="4700"/>
              <a:buFont typeface="Lexend Deca"/>
              <a:buNone/>
              <a:defRPr sz="4700" b="1">
                <a:solidFill>
                  <a:schemeClr val="dk2"/>
                </a:solidFill>
                <a:latin typeface="Lexend Deca"/>
                <a:ea typeface="Lexend Deca"/>
                <a:cs typeface="Lexend Deca"/>
                <a:sym typeface="Lexend Deca"/>
              </a:defRPr>
            </a:lvl7pPr>
            <a:lvl8pPr lvl="7" algn="ctr" rtl="0">
              <a:spcBef>
                <a:spcPts val="0"/>
              </a:spcBef>
              <a:spcAft>
                <a:spcPts val="0"/>
              </a:spcAft>
              <a:buClr>
                <a:schemeClr val="dk2"/>
              </a:buClr>
              <a:buSzPts val="4700"/>
              <a:buFont typeface="Lexend Deca"/>
              <a:buNone/>
              <a:defRPr sz="4700" b="1">
                <a:solidFill>
                  <a:schemeClr val="dk2"/>
                </a:solidFill>
                <a:latin typeface="Lexend Deca"/>
                <a:ea typeface="Lexend Deca"/>
                <a:cs typeface="Lexend Deca"/>
                <a:sym typeface="Lexend Deca"/>
              </a:defRPr>
            </a:lvl8pPr>
            <a:lvl9pPr lvl="8" algn="ctr" rtl="0">
              <a:spcBef>
                <a:spcPts val="0"/>
              </a:spcBef>
              <a:spcAft>
                <a:spcPts val="0"/>
              </a:spcAft>
              <a:buClr>
                <a:schemeClr val="dk2"/>
              </a:buClr>
              <a:buSzPts val="4700"/>
              <a:buFont typeface="Lexend Deca"/>
              <a:buNone/>
              <a:defRPr sz="4700" b="1">
                <a:solidFill>
                  <a:schemeClr val="dk2"/>
                </a:solidFill>
                <a:latin typeface="Lexend Deca"/>
                <a:ea typeface="Lexend Deca"/>
                <a:cs typeface="Lexend Deca"/>
                <a:sym typeface="Lexend Deca"/>
              </a:defRPr>
            </a:lvl9pPr>
          </a:lstStyle>
          <a:p>
            <a:r>
              <a:t>xx%</a:t>
            </a:r>
          </a:p>
        </p:txBody>
      </p:sp>
      <p:sp>
        <p:nvSpPr>
          <p:cNvPr id="71" name="Google Shape;71;p13"/>
          <p:cNvSpPr txBox="1">
            <a:spLocks noGrp="1"/>
          </p:cNvSpPr>
          <p:nvPr>
            <p:ph type="ctrTitle" idx="4"/>
          </p:nvPr>
        </p:nvSpPr>
        <p:spPr>
          <a:xfrm>
            <a:off x="2621765" y="3124300"/>
            <a:ext cx="2103000" cy="428400"/>
          </a:xfrm>
          <a:prstGeom prst="rect">
            <a:avLst/>
          </a:prstGeom>
        </p:spPr>
        <p:txBody>
          <a:bodyPr spcFirstLastPara="1" wrap="square" lIns="91425" tIns="91425" rIns="91425" bIns="219450" anchor="ctr" anchorCtr="0">
            <a:noAutofit/>
          </a:bodyPr>
          <a:lstStyle>
            <a:lvl1pPr lvl="0" rtl="0">
              <a:lnSpc>
                <a:spcPct val="100000"/>
              </a:lnSpc>
              <a:spcBef>
                <a:spcPts val="0"/>
              </a:spcBef>
              <a:spcAft>
                <a:spcPts val="0"/>
              </a:spcAft>
              <a:buClr>
                <a:schemeClr val="dk2"/>
              </a:buClr>
              <a:buSzPts val="2200"/>
              <a:buNone/>
              <a:defRPr sz="2000">
                <a:solidFill>
                  <a:schemeClr val="dk2"/>
                </a:solidFill>
              </a:defRPr>
            </a:lvl1pPr>
            <a:lvl2pPr lvl="1" rtl="0">
              <a:lnSpc>
                <a:spcPct val="100000"/>
              </a:lnSpc>
              <a:spcBef>
                <a:spcPts val="0"/>
              </a:spcBef>
              <a:spcAft>
                <a:spcPts val="0"/>
              </a:spcAft>
              <a:buClr>
                <a:schemeClr val="dk2"/>
              </a:buClr>
              <a:buSzPts val="2200"/>
              <a:buFont typeface="Lexend Deca"/>
              <a:buNone/>
              <a:defRPr sz="2200" b="1">
                <a:solidFill>
                  <a:schemeClr val="dk2"/>
                </a:solidFill>
                <a:latin typeface="Lexend Deca"/>
                <a:ea typeface="Lexend Deca"/>
                <a:cs typeface="Lexend Deca"/>
                <a:sym typeface="Lexend Deca"/>
              </a:defRPr>
            </a:lvl2pPr>
            <a:lvl3pPr lvl="2" rtl="0">
              <a:lnSpc>
                <a:spcPct val="100000"/>
              </a:lnSpc>
              <a:spcBef>
                <a:spcPts val="0"/>
              </a:spcBef>
              <a:spcAft>
                <a:spcPts val="0"/>
              </a:spcAft>
              <a:buClr>
                <a:schemeClr val="dk2"/>
              </a:buClr>
              <a:buSzPts val="2200"/>
              <a:buFont typeface="Lexend Deca"/>
              <a:buNone/>
              <a:defRPr sz="2200" b="1">
                <a:solidFill>
                  <a:schemeClr val="dk2"/>
                </a:solidFill>
                <a:latin typeface="Lexend Deca"/>
                <a:ea typeface="Lexend Deca"/>
                <a:cs typeface="Lexend Deca"/>
                <a:sym typeface="Lexend Deca"/>
              </a:defRPr>
            </a:lvl3pPr>
            <a:lvl4pPr lvl="3" rtl="0">
              <a:lnSpc>
                <a:spcPct val="100000"/>
              </a:lnSpc>
              <a:spcBef>
                <a:spcPts val="0"/>
              </a:spcBef>
              <a:spcAft>
                <a:spcPts val="0"/>
              </a:spcAft>
              <a:buClr>
                <a:schemeClr val="dk2"/>
              </a:buClr>
              <a:buSzPts val="2200"/>
              <a:buFont typeface="Lexend Deca"/>
              <a:buNone/>
              <a:defRPr sz="2200" b="1">
                <a:solidFill>
                  <a:schemeClr val="dk2"/>
                </a:solidFill>
                <a:latin typeface="Lexend Deca"/>
                <a:ea typeface="Lexend Deca"/>
                <a:cs typeface="Lexend Deca"/>
                <a:sym typeface="Lexend Deca"/>
              </a:defRPr>
            </a:lvl4pPr>
            <a:lvl5pPr lvl="4" rtl="0">
              <a:lnSpc>
                <a:spcPct val="100000"/>
              </a:lnSpc>
              <a:spcBef>
                <a:spcPts val="0"/>
              </a:spcBef>
              <a:spcAft>
                <a:spcPts val="0"/>
              </a:spcAft>
              <a:buClr>
                <a:schemeClr val="dk2"/>
              </a:buClr>
              <a:buSzPts val="2200"/>
              <a:buFont typeface="Lexend Deca"/>
              <a:buNone/>
              <a:defRPr sz="2200" b="1">
                <a:solidFill>
                  <a:schemeClr val="dk2"/>
                </a:solidFill>
                <a:latin typeface="Lexend Deca"/>
                <a:ea typeface="Lexend Deca"/>
                <a:cs typeface="Lexend Deca"/>
                <a:sym typeface="Lexend Deca"/>
              </a:defRPr>
            </a:lvl5pPr>
            <a:lvl6pPr lvl="5" rtl="0">
              <a:lnSpc>
                <a:spcPct val="100000"/>
              </a:lnSpc>
              <a:spcBef>
                <a:spcPts val="0"/>
              </a:spcBef>
              <a:spcAft>
                <a:spcPts val="0"/>
              </a:spcAft>
              <a:buClr>
                <a:schemeClr val="dk2"/>
              </a:buClr>
              <a:buSzPts val="2200"/>
              <a:buFont typeface="Lexend Deca"/>
              <a:buNone/>
              <a:defRPr sz="2200" b="1">
                <a:solidFill>
                  <a:schemeClr val="dk2"/>
                </a:solidFill>
                <a:latin typeface="Lexend Deca"/>
                <a:ea typeface="Lexend Deca"/>
                <a:cs typeface="Lexend Deca"/>
                <a:sym typeface="Lexend Deca"/>
              </a:defRPr>
            </a:lvl6pPr>
            <a:lvl7pPr lvl="6" rtl="0">
              <a:lnSpc>
                <a:spcPct val="100000"/>
              </a:lnSpc>
              <a:spcBef>
                <a:spcPts val="0"/>
              </a:spcBef>
              <a:spcAft>
                <a:spcPts val="0"/>
              </a:spcAft>
              <a:buClr>
                <a:schemeClr val="dk2"/>
              </a:buClr>
              <a:buSzPts val="2200"/>
              <a:buFont typeface="Lexend Deca"/>
              <a:buNone/>
              <a:defRPr sz="2200" b="1">
                <a:solidFill>
                  <a:schemeClr val="dk2"/>
                </a:solidFill>
                <a:latin typeface="Lexend Deca"/>
                <a:ea typeface="Lexend Deca"/>
                <a:cs typeface="Lexend Deca"/>
                <a:sym typeface="Lexend Deca"/>
              </a:defRPr>
            </a:lvl7pPr>
            <a:lvl8pPr lvl="7" rtl="0">
              <a:lnSpc>
                <a:spcPct val="100000"/>
              </a:lnSpc>
              <a:spcBef>
                <a:spcPts val="0"/>
              </a:spcBef>
              <a:spcAft>
                <a:spcPts val="0"/>
              </a:spcAft>
              <a:buClr>
                <a:schemeClr val="dk2"/>
              </a:buClr>
              <a:buSzPts val="2200"/>
              <a:buFont typeface="Lexend Deca"/>
              <a:buNone/>
              <a:defRPr sz="2200" b="1">
                <a:solidFill>
                  <a:schemeClr val="dk2"/>
                </a:solidFill>
                <a:latin typeface="Lexend Deca"/>
                <a:ea typeface="Lexend Deca"/>
                <a:cs typeface="Lexend Deca"/>
                <a:sym typeface="Lexend Deca"/>
              </a:defRPr>
            </a:lvl8pPr>
            <a:lvl9pPr lvl="8" rtl="0">
              <a:lnSpc>
                <a:spcPct val="100000"/>
              </a:lnSpc>
              <a:spcBef>
                <a:spcPts val="0"/>
              </a:spcBef>
              <a:spcAft>
                <a:spcPts val="0"/>
              </a:spcAft>
              <a:buClr>
                <a:schemeClr val="dk2"/>
              </a:buClr>
              <a:buSzPts val="2200"/>
              <a:buFont typeface="Lexend Deca"/>
              <a:buNone/>
              <a:defRPr sz="2200" b="1">
                <a:solidFill>
                  <a:schemeClr val="dk2"/>
                </a:solidFill>
                <a:latin typeface="Lexend Deca"/>
                <a:ea typeface="Lexend Deca"/>
                <a:cs typeface="Lexend Deca"/>
                <a:sym typeface="Lexend Deca"/>
              </a:defRPr>
            </a:lvl9pPr>
          </a:lstStyle>
          <a:p>
            <a:endParaRPr/>
          </a:p>
        </p:txBody>
      </p:sp>
      <p:sp>
        <p:nvSpPr>
          <p:cNvPr id="72" name="Google Shape;72;p13"/>
          <p:cNvSpPr txBox="1">
            <a:spLocks noGrp="1"/>
          </p:cNvSpPr>
          <p:nvPr>
            <p:ph type="subTitle" idx="5"/>
          </p:nvPr>
        </p:nvSpPr>
        <p:spPr>
          <a:xfrm>
            <a:off x="2621775" y="3517150"/>
            <a:ext cx="2248800" cy="749100"/>
          </a:xfrm>
          <a:prstGeom prst="rect">
            <a:avLst/>
          </a:prstGeom>
        </p:spPr>
        <p:txBody>
          <a:bodyPr spcFirstLastPara="1" wrap="square" lIns="91425" tIns="91425" rIns="91425" bIns="274300" anchor="ctr" anchorCtr="0">
            <a:noAutofit/>
          </a:bodyPr>
          <a:lstStyle>
            <a:lvl1pPr lvl="0" rtl="0">
              <a:lnSpc>
                <a:spcPct val="100000"/>
              </a:lnSpc>
              <a:spcBef>
                <a:spcPts val="0"/>
              </a:spcBef>
              <a:spcAft>
                <a:spcPts val="0"/>
              </a:spcAft>
              <a:buSzPts val="1600"/>
              <a:buNone/>
              <a:defRPr sz="14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73" name="Google Shape;73;p13"/>
          <p:cNvSpPr txBox="1">
            <a:spLocks noGrp="1"/>
          </p:cNvSpPr>
          <p:nvPr>
            <p:ph type="title" idx="6" hasCustomPrompt="1"/>
          </p:nvPr>
        </p:nvSpPr>
        <p:spPr>
          <a:xfrm>
            <a:off x="1441200" y="3132227"/>
            <a:ext cx="1134900" cy="1134000"/>
          </a:xfrm>
          <a:prstGeom prst="rect">
            <a:avLst/>
          </a:prstGeom>
          <a:solidFill>
            <a:schemeClr val="lt2"/>
          </a:solidFill>
        </p:spPr>
        <p:txBody>
          <a:bodyPr spcFirstLastPara="1" wrap="square" lIns="91425" tIns="91425" rIns="91425" bIns="91425" anchor="ctr" anchorCtr="0">
            <a:noAutofit/>
          </a:bodyPr>
          <a:lstStyle>
            <a:lvl1pPr lvl="0" algn="ctr" rtl="0">
              <a:spcBef>
                <a:spcPts val="0"/>
              </a:spcBef>
              <a:spcAft>
                <a:spcPts val="0"/>
              </a:spcAft>
              <a:buClr>
                <a:schemeClr val="dk2"/>
              </a:buClr>
              <a:buSzPts val="4700"/>
              <a:buNone/>
              <a:defRPr>
                <a:solidFill>
                  <a:schemeClr val="lt1"/>
                </a:solidFill>
              </a:defRPr>
            </a:lvl1pPr>
            <a:lvl2pPr lvl="1" algn="ctr" rtl="0">
              <a:spcBef>
                <a:spcPts val="0"/>
              </a:spcBef>
              <a:spcAft>
                <a:spcPts val="0"/>
              </a:spcAft>
              <a:buClr>
                <a:schemeClr val="dk2"/>
              </a:buClr>
              <a:buSzPts val="4700"/>
              <a:buFont typeface="Lexend Deca"/>
              <a:buNone/>
              <a:defRPr sz="4700" b="1">
                <a:solidFill>
                  <a:schemeClr val="dk2"/>
                </a:solidFill>
                <a:latin typeface="Lexend Deca"/>
                <a:ea typeface="Lexend Deca"/>
                <a:cs typeface="Lexend Deca"/>
                <a:sym typeface="Lexend Deca"/>
              </a:defRPr>
            </a:lvl2pPr>
            <a:lvl3pPr lvl="2" algn="ctr" rtl="0">
              <a:spcBef>
                <a:spcPts val="0"/>
              </a:spcBef>
              <a:spcAft>
                <a:spcPts val="0"/>
              </a:spcAft>
              <a:buClr>
                <a:schemeClr val="dk2"/>
              </a:buClr>
              <a:buSzPts val="4700"/>
              <a:buFont typeface="Lexend Deca"/>
              <a:buNone/>
              <a:defRPr sz="4700" b="1">
                <a:solidFill>
                  <a:schemeClr val="dk2"/>
                </a:solidFill>
                <a:latin typeface="Lexend Deca"/>
                <a:ea typeface="Lexend Deca"/>
                <a:cs typeface="Lexend Deca"/>
                <a:sym typeface="Lexend Deca"/>
              </a:defRPr>
            </a:lvl3pPr>
            <a:lvl4pPr lvl="3" algn="ctr" rtl="0">
              <a:spcBef>
                <a:spcPts val="0"/>
              </a:spcBef>
              <a:spcAft>
                <a:spcPts val="0"/>
              </a:spcAft>
              <a:buClr>
                <a:schemeClr val="dk2"/>
              </a:buClr>
              <a:buSzPts val="4700"/>
              <a:buFont typeface="Lexend Deca"/>
              <a:buNone/>
              <a:defRPr sz="4700" b="1">
                <a:solidFill>
                  <a:schemeClr val="dk2"/>
                </a:solidFill>
                <a:latin typeface="Lexend Deca"/>
                <a:ea typeface="Lexend Deca"/>
                <a:cs typeface="Lexend Deca"/>
                <a:sym typeface="Lexend Deca"/>
              </a:defRPr>
            </a:lvl4pPr>
            <a:lvl5pPr lvl="4" algn="ctr" rtl="0">
              <a:spcBef>
                <a:spcPts val="0"/>
              </a:spcBef>
              <a:spcAft>
                <a:spcPts val="0"/>
              </a:spcAft>
              <a:buClr>
                <a:schemeClr val="dk2"/>
              </a:buClr>
              <a:buSzPts val="4700"/>
              <a:buFont typeface="Lexend Deca"/>
              <a:buNone/>
              <a:defRPr sz="4700" b="1">
                <a:solidFill>
                  <a:schemeClr val="dk2"/>
                </a:solidFill>
                <a:latin typeface="Lexend Deca"/>
                <a:ea typeface="Lexend Deca"/>
                <a:cs typeface="Lexend Deca"/>
                <a:sym typeface="Lexend Deca"/>
              </a:defRPr>
            </a:lvl5pPr>
            <a:lvl6pPr lvl="5" algn="ctr" rtl="0">
              <a:spcBef>
                <a:spcPts val="0"/>
              </a:spcBef>
              <a:spcAft>
                <a:spcPts val="0"/>
              </a:spcAft>
              <a:buClr>
                <a:schemeClr val="dk2"/>
              </a:buClr>
              <a:buSzPts val="4700"/>
              <a:buFont typeface="Lexend Deca"/>
              <a:buNone/>
              <a:defRPr sz="4700" b="1">
                <a:solidFill>
                  <a:schemeClr val="dk2"/>
                </a:solidFill>
                <a:latin typeface="Lexend Deca"/>
                <a:ea typeface="Lexend Deca"/>
                <a:cs typeface="Lexend Deca"/>
                <a:sym typeface="Lexend Deca"/>
              </a:defRPr>
            </a:lvl6pPr>
            <a:lvl7pPr lvl="6" algn="ctr" rtl="0">
              <a:spcBef>
                <a:spcPts val="0"/>
              </a:spcBef>
              <a:spcAft>
                <a:spcPts val="0"/>
              </a:spcAft>
              <a:buClr>
                <a:schemeClr val="dk2"/>
              </a:buClr>
              <a:buSzPts val="4700"/>
              <a:buFont typeface="Lexend Deca"/>
              <a:buNone/>
              <a:defRPr sz="4700" b="1">
                <a:solidFill>
                  <a:schemeClr val="dk2"/>
                </a:solidFill>
                <a:latin typeface="Lexend Deca"/>
                <a:ea typeface="Lexend Deca"/>
                <a:cs typeface="Lexend Deca"/>
                <a:sym typeface="Lexend Deca"/>
              </a:defRPr>
            </a:lvl7pPr>
            <a:lvl8pPr lvl="7" algn="ctr" rtl="0">
              <a:spcBef>
                <a:spcPts val="0"/>
              </a:spcBef>
              <a:spcAft>
                <a:spcPts val="0"/>
              </a:spcAft>
              <a:buClr>
                <a:schemeClr val="dk2"/>
              </a:buClr>
              <a:buSzPts val="4700"/>
              <a:buFont typeface="Lexend Deca"/>
              <a:buNone/>
              <a:defRPr sz="4700" b="1">
                <a:solidFill>
                  <a:schemeClr val="dk2"/>
                </a:solidFill>
                <a:latin typeface="Lexend Deca"/>
                <a:ea typeface="Lexend Deca"/>
                <a:cs typeface="Lexend Deca"/>
                <a:sym typeface="Lexend Deca"/>
              </a:defRPr>
            </a:lvl8pPr>
            <a:lvl9pPr lvl="8" algn="ctr" rtl="0">
              <a:spcBef>
                <a:spcPts val="0"/>
              </a:spcBef>
              <a:spcAft>
                <a:spcPts val="0"/>
              </a:spcAft>
              <a:buClr>
                <a:schemeClr val="dk2"/>
              </a:buClr>
              <a:buSzPts val="4700"/>
              <a:buFont typeface="Lexend Deca"/>
              <a:buNone/>
              <a:defRPr sz="4700" b="1">
                <a:solidFill>
                  <a:schemeClr val="dk2"/>
                </a:solidFill>
                <a:latin typeface="Lexend Deca"/>
                <a:ea typeface="Lexend Deca"/>
                <a:cs typeface="Lexend Deca"/>
                <a:sym typeface="Lexend Deca"/>
              </a:defRPr>
            </a:lvl9pPr>
          </a:lstStyle>
          <a:p>
            <a:r>
              <a:t>xx%</a:t>
            </a:r>
          </a:p>
        </p:txBody>
      </p:sp>
      <p:sp>
        <p:nvSpPr>
          <p:cNvPr id="74" name="Google Shape;74;p13"/>
          <p:cNvSpPr txBox="1">
            <a:spLocks noGrp="1"/>
          </p:cNvSpPr>
          <p:nvPr>
            <p:ph type="ctrTitle" idx="7"/>
          </p:nvPr>
        </p:nvSpPr>
        <p:spPr>
          <a:xfrm>
            <a:off x="6391221" y="3124300"/>
            <a:ext cx="2103000" cy="428400"/>
          </a:xfrm>
          <a:prstGeom prst="rect">
            <a:avLst/>
          </a:prstGeom>
        </p:spPr>
        <p:txBody>
          <a:bodyPr spcFirstLastPara="1" wrap="square" lIns="91425" tIns="91425" rIns="91425" bIns="219450" anchor="ctr" anchorCtr="0">
            <a:noAutofit/>
          </a:bodyPr>
          <a:lstStyle>
            <a:lvl1pPr lvl="0" rtl="0">
              <a:lnSpc>
                <a:spcPct val="100000"/>
              </a:lnSpc>
              <a:spcBef>
                <a:spcPts val="0"/>
              </a:spcBef>
              <a:spcAft>
                <a:spcPts val="0"/>
              </a:spcAft>
              <a:buClr>
                <a:schemeClr val="dk2"/>
              </a:buClr>
              <a:buSzPts val="2200"/>
              <a:buNone/>
              <a:defRPr sz="2000">
                <a:solidFill>
                  <a:schemeClr val="dk2"/>
                </a:solidFill>
              </a:defRPr>
            </a:lvl1pPr>
            <a:lvl2pPr lvl="1" rtl="0">
              <a:lnSpc>
                <a:spcPct val="100000"/>
              </a:lnSpc>
              <a:spcBef>
                <a:spcPts val="0"/>
              </a:spcBef>
              <a:spcAft>
                <a:spcPts val="0"/>
              </a:spcAft>
              <a:buClr>
                <a:schemeClr val="dk2"/>
              </a:buClr>
              <a:buSzPts val="2200"/>
              <a:buFont typeface="Lexend Deca"/>
              <a:buNone/>
              <a:defRPr sz="2200" b="1">
                <a:solidFill>
                  <a:schemeClr val="dk2"/>
                </a:solidFill>
                <a:latin typeface="Lexend Deca"/>
                <a:ea typeface="Lexend Deca"/>
                <a:cs typeface="Lexend Deca"/>
                <a:sym typeface="Lexend Deca"/>
              </a:defRPr>
            </a:lvl2pPr>
            <a:lvl3pPr lvl="2" rtl="0">
              <a:lnSpc>
                <a:spcPct val="100000"/>
              </a:lnSpc>
              <a:spcBef>
                <a:spcPts val="0"/>
              </a:spcBef>
              <a:spcAft>
                <a:spcPts val="0"/>
              </a:spcAft>
              <a:buClr>
                <a:schemeClr val="dk2"/>
              </a:buClr>
              <a:buSzPts val="2200"/>
              <a:buFont typeface="Lexend Deca"/>
              <a:buNone/>
              <a:defRPr sz="2200" b="1">
                <a:solidFill>
                  <a:schemeClr val="dk2"/>
                </a:solidFill>
                <a:latin typeface="Lexend Deca"/>
                <a:ea typeface="Lexend Deca"/>
                <a:cs typeface="Lexend Deca"/>
                <a:sym typeface="Lexend Deca"/>
              </a:defRPr>
            </a:lvl3pPr>
            <a:lvl4pPr lvl="3" rtl="0">
              <a:lnSpc>
                <a:spcPct val="100000"/>
              </a:lnSpc>
              <a:spcBef>
                <a:spcPts val="0"/>
              </a:spcBef>
              <a:spcAft>
                <a:spcPts val="0"/>
              </a:spcAft>
              <a:buClr>
                <a:schemeClr val="dk2"/>
              </a:buClr>
              <a:buSzPts val="2200"/>
              <a:buFont typeface="Lexend Deca"/>
              <a:buNone/>
              <a:defRPr sz="2200" b="1">
                <a:solidFill>
                  <a:schemeClr val="dk2"/>
                </a:solidFill>
                <a:latin typeface="Lexend Deca"/>
                <a:ea typeface="Lexend Deca"/>
                <a:cs typeface="Lexend Deca"/>
                <a:sym typeface="Lexend Deca"/>
              </a:defRPr>
            </a:lvl4pPr>
            <a:lvl5pPr lvl="4" rtl="0">
              <a:lnSpc>
                <a:spcPct val="100000"/>
              </a:lnSpc>
              <a:spcBef>
                <a:spcPts val="0"/>
              </a:spcBef>
              <a:spcAft>
                <a:spcPts val="0"/>
              </a:spcAft>
              <a:buClr>
                <a:schemeClr val="dk2"/>
              </a:buClr>
              <a:buSzPts val="2200"/>
              <a:buFont typeface="Lexend Deca"/>
              <a:buNone/>
              <a:defRPr sz="2200" b="1">
                <a:solidFill>
                  <a:schemeClr val="dk2"/>
                </a:solidFill>
                <a:latin typeface="Lexend Deca"/>
                <a:ea typeface="Lexend Deca"/>
                <a:cs typeface="Lexend Deca"/>
                <a:sym typeface="Lexend Deca"/>
              </a:defRPr>
            </a:lvl5pPr>
            <a:lvl6pPr lvl="5" rtl="0">
              <a:lnSpc>
                <a:spcPct val="100000"/>
              </a:lnSpc>
              <a:spcBef>
                <a:spcPts val="0"/>
              </a:spcBef>
              <a:spcAft>
                <a:spcPts val="0"/>
              </a:spcAft>
              <a:buClr>
                <a:schemeClr val="dk2"/>
              </a:buClr>
              <a:buSzPts val="2200"/>
              <a:buFont typeface="Lexend Deca"/>
              <a:buNone/>
              <a:defRPr sz="2200" b="1">
                <a:solidFill>
                  <a:schemeClr val="dk2"/>
                </a:solidFill>
                <a:latin typeface="Lexend Deca"/>
                <a:ea typeface="Lexend Deca"/>
                <a:cs typeface="Lexend Deca"/>
                <a:sym typeface="Lexend Deca"/>
              </a:defRPr>
            </a:lvl6pPr>
            <a:lvl7pPr lvl="6" rtl="0">
              <a:lnSpc>
                <a:spcPct val="100000"/>
              </a:lnSpc>
              <a:spcBef>
                <a:spcPts val="0"/>
              </a:spcBef>
              <a:spcAft>
                <a:spcPts val="0"/>
              </a:spcAft>
              <a:buClr>
                <a:schemeClr val="dk2"/>
              </a:buClr>
              <a:buSzPts val="2200"/>
              <a:buFont typeface="Lexend Deca"/>
              <a:buNone/>
              <a:defRPr sz="2200" b="1">
                <a:solidFill>
                  <a:schemeClr val="dk2"/>
                </a:solidFill>
                <a:latin typeface="Lexend Deca"/>
                <a:ea typeface="Lexend Deca"/>
                <a:cs typeface="Lexend Deca"/>
                <a:sym typeface="Lexend Deca"/>
              </a:defRPr>
            </a:lvl7pPr>
            <a:lvl8pPr lvl="7" rtl="0">
              <a:lnSpc>
                <a:spcPct val="100000"/>
              </a:lnSpc>
              <a:spcBef>
                <a:spcPts val="0"/>
              </a:spcBef>
              <a:spcAft>
                <a:spcPts val="0"/>
              </a:spcAft>
              <a:buClr>
                <a:schemeClr val="dk2"/>
              </a:buClr>
              <a:buSzPts val="2200"/>
              <a:buFont typeface="Lexend Deca"/>
              <a:buNone/>
              <a:defRPr sz="2200" b="1">
                <a:solidFill>
                  <a:schemeClr val="dk2"/>
                </a:solidFill>
                <a:latin typeface="Lexend Deca"/>
                <a:ea typeface="Lexend Deca"/>
                <a:cs typeface="Lexend Deca"/>
                <a:sym typeface="Lexend Deca"/>
              </a:defRPr>
            </a:lvl8pPr>
            <a:lvl9pPr lvl="8" rtl="0">
              <a:lnSpc>
                <a:spcPct val="100000"/>
              </a:lnSpc>
              <a:spcBef>
                <a:spcPts val="0"/>
              </a:spcBef>
              <a:spcAft>
                <a:spcPts val="0"/>
              </a:spcAft>
              <a:buClr>
                <a:schemeClr val="dk2"/>
              </a:buClr>
              <a:buSzPts val="2200"/>
              <a:buFont typeface="Lexend Deca"/>
              <a:buNone/>
              <a:defRPr sz="2200" b="1">
                <a:solidFill>
                  <a:schemeClr val="dk2"/>
                </a:solidFill>
                <a:latin typeface="Lexend Deca"/>
                <a:ea typeface="Lexend Deca"/>
                <a:cs typeface="Lexend Deca"/>
                <a:sym typeface="Lexend Deca"/>
              </a:defRPr>
            </a:lvl9pPr>
          </a:lstStyle>
          <a:p>
            <a:endParaRPr/>
          </a:p>
        </p:txBody>
      </p:sp>
      <p:sp>
        <p:nvSpPr>
          <p:cNvPr id="75" name="Google Shape;75;p13"/>
          <p:cNvSpPr txBox="1">
            <a:spLocks noGrp="1"/>
          </p:cNvSpPr>
          <p:nvPr>
            <p:ph type="subTitle" idx="8"/>
          </p:nvPr>
        </p:nvSpPr>
        <p:spPr>
          <a:xfrm>
            <a:off x="6391226" y="3517150"/>
            <a:ext cx="2248800" cy="749100"/>
          </a:xfrm>
          <a:prstGeom prst="rect">
            <a:avLst/>
          </a:prstGeom>
        </p:spPr>
        <p:txBody>
          <a:bodyPr spcFirstLastPara="1" wrap="square" lIns="91425" tIns="91425" rIns="91425" bIns="274300" anchor="ctr" anchorCtr="0">
            <a:noAutofit/>
          </a:bodyPr>
          <a:lstStyle>
            <a:lvl1pPr lvl="0" rtl="0">
              <a:lnSpc>
                <a:spcPct val="100000"/>
              </a:lnSpc>
              <a:spcBef>
                <a:spcPts val="0"/>
              </a:spcBef>
              <a:spcAft>
                <a:spcPts val="0"/>
              </a:spcAft>
              <a:buSzPts val="1600"/>
              <a:buNone/>
              <a:defRPr sz="14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76" name="Google Shape;76;p13"/>
          <p:cNvSpPr txBox="1">
            <a:spLocks noGrp="1"/>
          </p:cNvSpPr>
          <p:nvPr>
            <p:ph type="title" idx="9" hasCustomPrompt="1"/>
          </p:nvPr>
        </p:nvSpPr>
        <p:spPr>
          <a:xfrm>
            <a:off x="5213125" y="3132227"/>
            <a:ext cx="1134900" cy="1134000"/>
          </a:xfrm>
          <a:prstGeom prst="rect">
            <a:avLst/>
          </a:prstGeom>
          <a:solidFill>
            <a:schemeClr val="lt2"/>
          </a:solidFill>
        </p:spPr>
        <p:txBody>
          <a:bodyPr spcFirstLastPara="1" wrap="square" lIns="91425" tIns="91425" rIns="91425" bIns="91425" anchor="ctr" anchorCtr="0">
            <a:noAutofit/>
          </a:bodyPr>
          <a:lstStyle>
            <a:lvl1pPr lvl="0" algn="ctr" rtl="0">
              <a:spcBef>
                <a:spcPts val="0"/>
              </a:spcBef>
              <a:spcAft>
                <a:spcPts val="0"/>
              </a:spcAft>
              <a:buClr>
                <a:schemeClr val="dk2"/>
              </a:buClr>
              <a:buSzPts val="4700"/>
              <a:buNone/>
              <a:defRPr>
                <a:solidFill>
                  <a:schemeClr val="lt1"/>
                </a:solidFill>
              </a:defRPr>
            </a:lvl1pPr>
            <a:lvl2pPr lvl="1" algn="ctr" rtl="0">
              <a:spcBef>
                <a:spcPts val="0"/>
              </a:spcBef>
              <a:spcAft>
                <a:spcPts val="0"/>
              </a:spcAft>
              <a:buClr>
                <a:schemeClr val="dk2"/>
              </a:buClr>
              <a:buSzPts val="4700"/>
              <a:buFont typeface="Lexend Deca"/>
              <a:buNone/>
              <a:defRPr sz="4700" b="1">
                <a:solidFill>
                  <a:schemeClr val="dk2"/>
                </a:solidFill>
                <a:latin typeface="Lexend Deca"/>
                <a:ea typeface="Lexend Deca"/>
                <a:cs typeface="Lexend Deca"/>
                <a:sym typeface="Lexend Deca"/>
              </a:defRPr>
            </a:lvl2pPr>
            <a:lvl3pPr lvl="2" algn="ctr" rtl="0">
              <a:spcBef>
                <a:spcPts val="0"/>
              </a:spcBef>
              <a:spcAft>
                <a:spcPts val="0"/>
              </a:spcAft>
              <a:buClr>
                <a:schemeClr val="dk2"/>
              </a:buClr>
              <a:buSzPts val="4700"/>
              <a:buFont typeface="Lexend Deca"/>
              <a:buNone/>
              <a:defRPr sz="4700" b="1">
                <a:solidFill>
                  <a:schemeClr val="dk2"/>
                </a:solidFill>
                <a:latin typeface="Lexend Deca"/>
                <a:ea typeface="Lexend Deca"/>
                <a:cs typeface="Lexend Deca"/>
                <a:sym typeface="Lexend Deca"/>
              </a:defRPr>
            </a:lvl3pPr>
            <a:lvl4pPr lvl="3" algn="ctr" rtl="0">
              <a:spcBef>
                <a:spcPts val="0"/>
              </a:spcBef>
              <a:spcAft>
                <a:spcPts val="0"/>
              </a:spcAft>
              <a:buClr>
                <a:schemeClr val="dk2"/>
              </a:buClr>
              <a:buSzPts val="4700"/>
              <a:buFont typeface="Lexend Deca"/>
              <a:buNone/>
              <a:defRPr sz="4700" b="1">
                <a:solidFill>
                  <a:schemeClr val="dk2"/>
                </a:solidFill>
                <a:latin typeface="Lexend Deca"/>
                <a:ea typeface="Lexend Deca"/>
                <a:cs typeface="Lexend Deca"/>
                <a:sym typeface="Lexend Deca"/>
              </a:defRPr>
            </a:lvl4pPr>
            <a:lvl5pPr lvl="4" algn="ctr" rtl="0">
              <a:spcBef>
                <a:spcPts val="0"/>
              </a:spcBef>
              <a:spcAft>
                <a:spcPts val="0"/>
              </a:spcAft>
              <a:buClr>
                <a:schemeClr val="dk2"/>
              </a:buClr>
              <a:buSzPts val="4700"/>
              <a:buFont typeface="Lexend Deca"/>
              <a:buNone/>
              <a:defRPr sz="4700" b="1">
                <a:solidFill>
                  <a:schemeClr val="dk2"/>
                </a:solidFill>
                <a:latin typeface="Lexend Deca"/>
                <a:ea typeface="Lexend Deca"/>
                <a:cs typeface="Lexend Deca"/>
                <a:sym typeface="Lexend Deca"/>
              </a:defRPr>
            </a:lvl5pPr>
            <a:lvl6pPr lvl="5" algn="ctr" rtl="0">
              <a:spcBef>
                <a:spcPts val="0"/>
              </a:spcBef>
              <a:spcAft>
                <a:spcPts val="0"/>
              </a:spcAft>
              <a:buClr>
                <a:schemeClr val="dk2"/>
              </a:buClr>
              <a:buSzPts val="4700"/>
              <a:buFont typeface="Lexend Deca"/>
              <a:buNone/>
              <a:defRPr sz="4700" b="1">
                <a:solidFill>
                  <a:schemeClr val="dk2"/>
                </a:solidFill>
                <a:latin typeface="Lexend Deca"/>
                <a:ea typeface="Lexend Deca"/>
                <a:cs typeface="Lexend Deca"/>
                <a:sym typeface="Lexend Deca"/>
              </a:defRPr>
            </a:lvl6pPr>
            <a:lvl7pPr lvl="6" algn="ctr" rtl="0">
              <a:spcBef>
                <a:spcPts val="0"/>
              </a:spcBef>
              <a:spcAft>
                <a:spcPts val="0"/>
              </a:spcAft>
              <a:buClr>
                <a:schemeClr val="dk2"/>
              </a:buClr>
              <a:buSzPts val="4700"/>
              <a:buFont typeface="Lexend Deca"/>
              <a:buNone/>
              <a:defRPr sz="4700" b="1">
                <a:solidFill>
                  <a:schemeClr val="dk2"/>
                </a:solidFill>
                <a:latin typeface="Lexend Deca"/>
                <a:ea typeface="Lexend Deca"/>
                <a:cs typeface="Lexend Deca"/>
                <a:sym typeface="Lexend Deca"/>
              </a:defRPr>
            </a:lvl7pPr>
            <a:lvl8pPr lvl="7" algn="ctr" rtl="0">
              <a:spcBef>
                <a:spcPts val="0"/>
              </a:spcBef>
              <a:spcAft>
                <a:spcPts val="0"/>
              </a:spcAft>
              <a:buClr>
                <a:schemeClr val="dk2"/>
              </a:buClr>
              <a:buSzPts val="4700"/>
              <a:buFont typeface="Lexend Deca"/>
              <a:buNone/>
              <a:defRPr sz="4700" b="1">
                <a:solidFill>
                  <a:schemeClr val="dk2"/>
                </a:solidFill>
                <a:latin typeface="Lexend Deca"/>
                <a:ea typeface="Lexend Deca"/>
                <a:cs typeface="Lexend Deca"/>
                <a:sym typeface="Lexend Deca"/>
              </a:defRPr>
            </a:lvl8pPr>
            <a:lvl9pPr lvl="8" algn="ctr" rtl="0">
              <a:spcBef>
                <a:spcPts val="0"/>
              </a:spcBef>
              <a:spcAft>
                <a:spcPts val="0"/>
              </a:spcAft>
              <a:buClr>
                <a:schemeClr val="dk2"/>
              </a:buClr>
              <a:buSzPts val="4700"/>
              <a:buFont typeface="Lexend Deca"/>
              <a:buNone/>
              <a:defRPr sz="4700" b="1">
                <a:solidFill>
                  <a:schemeClr val="dk2"/>
                </a:solidFill>
                <a:latin typeface="Lexend Deca"/>
                <a:ea typeface="Lexend Deca"/>
                <a:cs typeface="Lexend Deca"/>
                <a:sym typeface="Lexend Deca"/>
              </a:defRPr>
            </a:lvl9pPr>
          </a:lstStyle>
          <a:p>
            <a:r>
              <a:t>xx%</a:t>
            </a:r>
          </a:p>
        </p:txBody>
      </p:sp>
      <p:sp>
        <p:nvSpPr>
          <p:cNvPr id="77" name="Google Shape;77;p13"/>
          <p:cNvSpPr txBox="1">
            <a:spLocks noGrp="1"/>
          </p:cNvSpPr>
          <p:nvPr>
            <p:ph type="ctrTitle" idx="13"/>
          </p:nvPr>
        </p:nvSpPr>
        <p:spPr>
          <a:xfrm>
            <a:off x="2621776" y="1448950"/>
            <a:ext cx="2248800" cy="428400"/>
          </a:xfrm>
          <a:prstGeom prst="rect">
            <a:avLst/>
          </a:prstGeom>
        </p:spPr>
        <p:txBody>
          <a:bodyPr spcFirstLastPara="1" wrap="square" lIns="91425" tIns="91425" rIns="91425" bIns="219450" anchor="ctr" anchorCtr="0">
            <a:noAutofit/>
          </a:bodyPr>
          <a:lstStyle>
            <a:lvl1pPr lvl="0" rtl="0">
              <a:lnSpc>
                <a:spcPct val="100000"/>
              </a:lnSpc>
              <a:spcBef>
                <a:spcPts val="0"/>
              </a:spcBef>
              <a:spcAft>
                <a:spcPts val="0"/>
              </a:spcAft>
              <a:buClr>
                <a:schemeClr val="dk2"/>
              </a:buClr>
              <a:buSzPts val="2200"/>
              <a:buNone/>
              <a:defRPr sz="2000">
                <a:solidFill>
                  <a:schemeClr val="dk2"/>
                </a:solidFill>
              </a:defRPr>
            </a:lvl1pPr>
            <a:lvl2pPr lvl="1" rtl="0">
              <a:lnSpc>
                <a:spcPct val="100000"/>
              </a:lnSpc>
              <a:spcBef>
                <a:spcPts val="0"/>
              </a:spcBef>
              <a:spcAft>
                <a:spcPts val="0"/>
              </a:spcAft>
              <a:buClr>
                <a:schemeClr val="dk2"/>
              </a:buClr>
              <a:buSzPts val="2200"/>
              <a:buFont typeface="Lexend Deca"/>
              <a:buNone/>
              <a:defRPr sz="2200" b="1">
                <a:solidFill>
                  <a:schemeClr val="dk2"/>
                </a:solidFill>
                <a:latin typeface="Lexend Deca"/>
                <a:ea typeface="Lexend Deca"/>
                <a:cs typeface="Lexend Deca"/>
                <a:sym typeface="Lexend Deca"/>
              </a:defRPr>
            </a:lvl2pPr>
            <a:lvl3pPr lvl="2" rtl="0">
              <a:lnSpc>
                <a:spcPct val="100000"/>
              </a:lnSpc>
              <a:spcBef>
                <a:spcPts val="0"/>
              </a:spcBef>
              <a:spcAft>
                <a:spcPts val="0"/>
              </a:spcAft>
              <a:buClr>
                <a:schemeClr val="dk2"/>
              </a:buClr>
              <a:buSzPts val="2200"/>
              <a:buFont typeface="Lexend Deca"/>
              <a:buNone/>
              <a:defRPr sz="2200" b="1">
                <a:solidFill>
                  <a:schemeClr val="dk2"/>
                </a:solidFill>
                <a:latin typeface="Lexend Deca"/>
                <a:ea typeface="Lexend Deca"/>
                <a:cs typeface="Lexend Deca"/>
                <a:sym typeface="Lexend Deca"/>
              </a:defRPr>
            </a:lvl3pPr>
            <a:lvl4pPr lvl="3" rtl="0">
              <a:lnSpc>
                <a:spcPct val="100000"/>
              </a:lnSpc>
              <a:spcBef>
                <a:spcPts val="0"/>
              </a:spcBef>
              <a:spcAft>
                <a:spcPts val="0"/>
              </a:spcAft>
              <a:buClr>
                <a:schemeClr val="dk2"/>
              </a:buClr>
              <a:buSzPts val="2200"/>
              <a:buFont typeface="Lexend Deca"/>
              <a:buNone/>
              <a:defRPr sz="2200" b="1">
                <a:solidFill>
                  <a:schemeClr val="dk2"/>
                </a:solidFill>
                <a:latin typeface="Lexend Deca"/>
                <a:ea typeface="Lexend Deca"/>
                <a:cs typeface="Lexend Deca"/>
                <a:sym typeface="Lexend Deca"/>
              </a:defRPr>
            </a:lvl4pPr>
            <a:lvl5pPr lvl="4" rtl="0">
              <a:lnSpc>
                <a:spcPct val="100000"/>
              </a:lnSpc>
              <a:spcBef>
                <a:spcPts val="0"/>
              </a:spcBef>
              <a:spcAft>
                <a:spcPts val="0"/>
              </a:spcAft>
              <a:buClr>
                <a:schemeClr val="dk2"/>
              </a:buClr>
              <a:buSzPts val="2200"/>
              <a:buFont typeface="Lexend Deca"/>
              <a:buNone/>
              <a:defRPr sz="2200" b="1">
                <a:solidFill>
                  <a:schemeClr val="dk2"/>
                </a:solidFill>
                <a:latin typeface="Lexend Deca"/>
                <a:ea typeface="Lexend Deca"/>
                <a:cs typeface="Lexend Deca"/>
                <a:sym typeface="Lexend Deca"/>
              </a:defRPr>
            </a:lvl5pPr>
            <a:lvl6pPr lvl="5" rtl="0">
              <a:lnSpc>
                <a:spcPct val="100000"/>
              </a:lnSpc>
              <a:spcBef>
                <a:spcPts val="0"/>
              </a:spcBef>
              <a:spcAft>
                <a:spcPts val="0"/>
              </a:spcAft>
              <a:buClr>
                <a:schemeClr val="dk2"/>
              </a:buClr>
              <a:buSzPts val="2200"/>
              <a:buFont typeface="Lexend Deca"/>
              <a:buNone/>
              <a:defRPr sz="2200" b="1">
                <a:solidFill>
                  <a:schemeClr val="dk2"/>
                </a:solidFill>
                <a:latin typeface="Lexend Deca"/>
                <a:ea typeface="Lexend Deca"/>
                <a:cs typeface="Lexend Deca"/>
                <a:sym typeface="Lexend Deca"/>
              </a:defRPr>
            </a:lvl6pPr>
            <a:lvl7pPr lvl="6" rtl="0">
              <a:lnSpc>
                <a:spcPct val="100000"/>
              </a:lnSpc>
              <a:spcBef>
                <a:spcPts val="0"/>
              </a:spcBef>
              <a:spcAft>
                <a:spcPts val="0"/>
              </a:spcAft>
              <a:buClr>
                <a:schemeClr val="dk2"/>
              </a:buClr>
              <a:buSzPts val="2200"/>
              <a:buFont typeface="Lexend Deca"/>
              <a:buNone/>
              <a:defRPr sz="2200" b="1">
                <a:solidFill>
                  <a:schemeClr val="dk2"/>
                </a:solidFill>
                <a:latin typeface="Lexend Deca"/>
                <a:ea typeface="Lexend Deca"/>
                <a:cs typeface="Lexend Deca"/>
                <a:sym typeface="Lexend Deca"/>
              </a:defRPr>
            </a:lvl7pPr>
            <a:lvl8pPr lvl="7" rtl="0">
              <a:lnSpc>
                <a:spcPct val="100000"/>
              </a:lnSpc>
              <a:spcBef>
                <a:spcPts val="0"/>
              </a:spcBef>
              <a:spcAft>
                <a:spcPts val="0"/>
              </a:spcAft>
              <a:buClr>
                <a:schemeClr val="dk2"/>
              </a:buClr>
              <a:buSzPts val="2200"/>
              <a:buFont typeface="Lexend Deca"/>
              <a:buNone/>
              <a:defRPr sz="2200" b="1">
                <a:solidFill>
                  <a:schemeClr val="dk2"/>
                </a:solidFill>
                <a:latin typeface="Lexend Deca"/>
                <a:ea typeface="Lexend Deca"/>
                <a:cs typeface="Lexend Deca"/>
                <a:sym typeface="Lexend Deca"/>
              </a:defRPr>
            </a:lvl8pPr>
            <a:lvl9pPr lvl="8" rtl="0">
              <a:lnSpc>
                <a:spcPct val="100000"/>
              </a:lnSpc>
              <a:spcBef>
                <a:spcPts val="0"/>
              </a:spcBef>
              <a:spcAft>
                <a:spcPts val="0"/>
              </a:spcAft>
              <a:buClr>
                <a:schemeClr val="dk2"/>
              </a:buClr>
              <a:buSzPts val="2200"/>
              <a:buFont typeface="Lexend Deca"/>
              <a:buNone/>
              <a:defRPr sz="2200" b="1">
                <a:solidFill>
                  <a:schemeClr val="dk2"/>
                </a:solidFill>
                <a:latin typeface="Lexend Deca"/>
                <a:ea typeface="Lexend Deca"/>
                <a:cs typeface="Lexend Deca"/>
                <a:sym typeface="Lexend Deca"/>
              </a:defRPr>
            </a:lvl9pPr>
          </a:lstStyle>
          <a:p>
            <a:endParaRPr/>
          </a:p>
        </p:txBody>
      </p:sp>
      <p:sp>
        <p:nvSpPr>
          <p:cNvPr id="78" name="Google Shape;78;p13"/>
          <p:cNvSpPr txBox="1">
            <a:spLocks noGrp="1"/>
          </p:cNvSpPr>
          <p:nvPr>
            <p:ph type="ctrTitle" idx="14"/>
          </p:nvPr>
        </p:nvSpPr>
        <p:spPr>
          <a:xfrm>
            <a:off x="6391221" y="1448950"/>
            <a:ext cx="2103000" cy="428400"/>
          </a:xfrm>
          <a:prstGeom prst="rect">
            <a:avLst/>
          </a:prstGeom>
        </p:spPr>
        <p:txBody>
          <a:bodyPr spcFirstLastPara="1" wrap="square" lIns="91425" tIns="91425" rIns="91425" bIns="219450" anchor="ctr" anchorCtr="0">
            <a:noAutofit/>
          </a:bodyPr>
          <a:lstStyle>
            <a:lvl1pPr lvl="0" rtl="0">
              <a:lnSpc>
                <a:spcPct val="100000"/>
              </a:lnSpc>
              <a:spcBef>
                <a:spcPts val="0"/>
              </a:spcBef>
              <a:spcAft>
                <a:spcPts val="0"/>
              </a:spcAft>
              <a:buClr>
                <a:schemeClr val="dk2"/>
              </a:buClr>
              <a:buSzPts val="2200"/>
              <a:buNone/>
              <a:defRPr sz="2000">
                <a:solidFill>
                  <a:schemeClr val="dk2"/>
                </a:solidFill>
              </a:defRPr>
            </a:lvl1pPr>
            <a:lvl2pPr lvl="1" rtl="0">
              <a:lnSpc>
                <a:spcPct val="100000"/>
              </a:lnSpc>
              <a:spcBef>
                <a:spcPts val="0"/>
              </a:spcBef>
              <a:spcAft>
                <a:spcPts val="0"/>
              </a:spcAft>
              <a:buClr>
                <a:schemeClr val="dk2"/>
              </a:buClr>
              <a:buSzPts val="2200"/>
              <a:buFont typeface="Lexend Deca"/>
              <a:buNone/>
              <a:defRPr sz="2200" b="1">
                <a:solidFill>
                  <a:schemeClr val="dk2"/>
                </a:solidFill>
                <a:latin typeface="Lexend Deca"/>
                <a:ea typeface="Lexend Deca"/>
                <a:cs typeface="Lexend Deca"/>
                <a:sym typeface="Lexend Deca"/>
              </a:defRPr>
            </a:lvl2pPr>
            <a:lvl3pPr lvl="2" rtl="0">
              <a:lnSpc>
                <a:spcPct val="100000"/>
              </a:lnSpc>
              <a:spcBef>
                <a:spcPts val="0"/>
              </a:spcBef>
              <a:spcAft>
                <a:spcPts val="0"/>
              </a:spcAft>
              <a:buClr>
                <a:schemeClr val="dk2"/>
              </a:buClr>
              <a:buSzPts val="2200"/>
              <a:buFont typeface="Lexend Deca"/>
              <a:buNone/>
              <a:defRPr sz="2200" b="1">
                <a:solidFill>
                  <a:schemeClr val="dk2"/>
                </a:solidFill>
                <a:latin typeface="Lexend Deca"/>
                <a:ea typeface="Lexend Deca"/>
                <a:cs typeface="Lexend Deca"/>
                <a:sym typeface="Lexend Deca"/>
              </a:defRPr>
            </a:lvl3pPr>
            <a:lvl4pPr lvl="3" rtl="0">
              <a:lnSpc>
                <a:spcPct val="100000"/>
              </a:lnSpc>
              <a:spcBef>
                <a:spcPts val="0"/>
              </a:spcBef>
              <a:spcAft>
                <a:spcPts val="0"/>
              </a:spcAft>
              <a:buClr>
                <a:schemeClr val="dk2"/>
              </a:buClr>
              <a:buSzPts val="2200"/>
              <a:buFont typeface="Lexend Deca"/>
              <a:buNone/>
              <a:defRPr sz="2200" b="1">
                <a:solidFill>
                  <a:schemeClr val="dk2"/>
                </a:solidFill>
                <a:latin typeface="Lexend Deca"/>
                <a:ea typeface="Lexend Deca"/>
                <a:cs typeface="Lexend Deca"/>
                <a:sym typeface="Lexend Deca"/>
              </a:defRPr>
            </a:lvl4pPr>
            <a:lvl5pPr lvl="4" rtl="0">
              <a:lnSpc>
                <a:spcPct val="100000"/>
              </a:lnSpc>
              <a:spcBef>
                <a:spcPts val="0"/>
              </a:spcBef>
              <a:spcAft>
                <a:spcPts val="0"/>
              </a:spcAft>
              <a:buClr>
                <a:schemeClr val="dk2"/>
              </a:buClr>
              <a:buSzPts val="2200"/>
              <a:buFont typeface="Lexend Deca"/>
              <a:buNone/>
              <a:defRPr sz="2200" b="1">
                <a:solidFill>
                  <a:schemeClr val="dk2"/>
                </a:solidFill>
                <a:latin typeface="Lexend Deca"/>
                <a:ea typeface="Lexend Deca"/>
                <a:cs typeface="Lexend Deca"/>
                <a:sym typeface="Lexend Deca"/>
              </a:defRPr>
            </a:lvl5pPr>
            <a:lvl6pPr lvl="5" rtl="0">
              <a:lnSpc>
                <a:spcPct val="100000"/>
              </a:lnSpc>
              <a:spcBef>
                <a:spcPts val="0"/>
              </a:spcBef>
              <a:spcAft>
                <a:spcPts val="0"/>
              </a:spcAft>
              <a:buClr>
                <a:schemeClr val="dk2"/>
              </a:buClr>
              <a:buSzPts val="2200"/>
              <a:buFont typeface="Lexend Deca"/>
              <a:buNone/>
              <a:defRPr sz="2200" b="1">
                <a:solidFill>
                  <a:schemeClr val="dk2"/>
                </a:solidFill>
                <a:latin typeface="Lexend Deca"/>
                <a:ea typeface="Lexend Deca"/>
                <a:cs typeface="Lexend Deca"/>
                <a:sym typeface="Lexend Deca"/>
              </a:defRPr>
            </a:lvl6pPr>
            <a:lvl7pPr lvl="6" rtl="0">
              <a:lnSpc>
                <a:spcPct val="100000"/>
              </a:lnSpc>
              <a:spcBef>
                <a:spcPts val="0"/>
              </a:spcBef>
              <a:spcAft>
                <a:spcPts val="0"/>
              </a:spcAft>
              <a:buClr>
                <a:schemeClr val="dk2"/>
              </a:buClr>
              <a:buSzPts val="2200"/>
              <a:buFont typeface="Lexend Deca"/>
              <a:buNone/>
              <a:defRPr sz="2200" b="1">
                <a:solidFill>
                  <a:schemeClr val="dk2"/>
                </a:solidFill>
                <a:latin typeface="Lexend Deca"/>
                <a:ea typeface="Lexend Deca"/>
                <a:cs typeface="Lexend Deca"/>
                <a:sym typeface="Lexend Deca"/>
              </a:defRPr>
            </a:lvl7pPr>
            <a:lvl8pPr lvl="7" rtl="0">
              <a:lnSpc>
                <a:spcPct val="100000"/>
              </a:lnSpc>
              <a:spcBef>
                <a:spcPts val="0"/>
              </a:spcBef>
              <a:spcAft>
                <a:spcPts val="0"/>
              </a:spcAft>
              <a:buClr>
                <a:schemeClr val="dk2"/>
              </a:buClr>
              <a:buSzPts val="2200"/>
              <a:buFont typeface="Lexend Deca"/>
              <a:buNone/>
              <a:defRPr sz="2200" b="1">
                <a:solidFill>
                  <a:schemeClr val="dk2"/>
                </a:solidFill>
                <a:latin typeface="Lexend Deca"/>
                <a:ea typeface="Lexend Deca"/>
                <a:cs typeface="Lexend Deca"/>
                <a:sym typeface="Lexend Deca"/>
              </a:defRPr>
            </a:lvl8pPr>
            <a:lvl9pPr lvl="8" rtl="0">
              <a:lnSpc>
                <a:spcPct val="100000"/>
              </a:lnSpc>
              <a:spcBef>
                <a:spcPts val="0"/>
              </a:spcBef>
              <a:spcAft>
                <a:spcPts val="0"/>
              </a:spcAft>
              <a:buClr>
                <a:schemeClr val="dk2"/>
              </a:buClr>
              <a:buSzPts val="2200"/>
              <a:buFont typeface="Lexend Deca"/>
              <a:buNone/>
              <a:defRPr sz="2200" b="1">
                <a:solidFill>
                  <a:schemeClr val="dk2"/>
                </a:solidFill>
                <a:latin typeface="Lexend Deca"/>
                <a:ea typeface="Lexend Deca"/>
                <a:cs typeface="Lexend Deca"/>
                <a:sym typeface="Lexend Deca"/>
              </a:defRPr>
            </a:lvl9pPr>
          </a:lstStyle>
          <a:p>
            <a:endParaRPr/>
          </a:p>
        </p:txBody>
      </p:sp>
      <p:sp>
        <p:nvSpPr>
          <p:cNvPr id="79" name="Google Shape;79;p13"/>
          <p:cNvSpPr txBox="1">
            <a:spLocks noGrp="1"/>
          </p:cNvSpPr>
          <p:nvPr>
            <p:ph type="title" idx="15"/>
          </p:nvPr>
        </p:nvSpPr>
        <p:spPr>
          <a:xfrm>
            <a:off x="1441200" y="539500"/>
            <a:ext cx="6982800" cy="375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hree columns">
  <p:cSld name="CUSTOM_3">
    <p:spTree>
      <p:nvGrpSpPr>
        <p:cNvPr id="1" name="Shape 104"/>
        <p:cNvGrpSpPr/>
        <p:nvPr/>
      </p:nvGrpSpPr>
      <p:grpSpPr>
        <a:xfrm>
          <a:off x="0" y="0"/>
          <a:ext cx="0" cy="0"/>
          <a:chOff x="0" y="0"/>
          <a:chExt cx="0" cy="0"/>
        </a:xfrm>
      </p:grpSpPr>
      <p:sp>
        <p:nvSpPr>
          <p:cNvPr id="105" name="Google Shape;105;p16"/>
          <p:cNvSpPr txBox="1">
            <a:spLocks noGrp="1"/>
          </p:cNvSpPr>
          <p:nvPr>
            <p:ph type="title"/>
          </p:nvPr>
        </p:nvSpPr>
        <p:spPr>
          <a:xfrm>
            <a:off x="754800" y="2630406"/>
            <a:ext cx="2394300" cy="428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2"/>
              </a:buClr>
              <a:buSzPts val="2200"/>
              <a:buNone/>
              <a:defRPr sz="2000">
                <a:solidFill>
                  <a:schemeClr val="dk2"/>
                </a:solidFill>
              </a:defRPr>
            </a:lvl1pPr>
            <a:lvl2pPr lvl="1" algn="ctr" rtl="0">
              <a:lnSpc>
                <a:spcPct val="100000"/>
              </a:lnSpc>
              <a:spcBef>
                <a:spcPts val="0"/>
              </a:spcBef>
              <a:spcAft>
                <a:spcPts val="0"/>
              </a:spcAft>
              <a:buClr>
                <a:schemeClr val="dk2"/>
              </a:buClr>
              <a:buSzPts val="2200"/>
              <a:buNone/>
              <a:defRPr sz="2200">
                <a:solidFill>
                  <a:schemeClr val="dk2"/>
                </a:solidFill>
              </a:defRPr>
            </a:lvl2pPr>
            <a:lvl3pPr lvl="2" algn="ctr" rtl="0">
              <a:lnSpc>
                <a:spcPct val="100000"/>
              </a:lnSpc>
              <a:spcBef>
                <a:spcPts val="0"/>
              </a:spcBef>
              <a:spcAft>
                <a:spcPts val="0"/>
              </a:spcAft>
              <a:buClr>
                <a:schemeClr val="dk2"/>
              </a:buClr>
              <a:buSzPts val="2200"/>
              <a:buNone/>
              <a:defRPr sz="2200">
                <a:solidFill>
                  <a:schemeClr val="dk2"/>
                </a:solidFill>
              </a:defRPr>
            </a:lvl3pPr>
            <a:lvl4pPr lvl="3" algn="ctr" rtl="0">
              <a:lnSpc>
                <a:spcPct val="100000"/>
              </a:lnSpc>
              <a:spcBef>
                <a:spcPts val="0"/>
              </a:spcBef>
              <a:spcAft>
                <a:spcPts val="0"/>
              </a:spcAft>
              <a:buClr>
                <a:schemeClr val="dk2"/>
              </a:buClr>
              <a:buSzPts val="2200"/>
              <a:buNone/>
              <a:defRPr sz="2200">
                <a:solidFill>
                  <a:schemeClr val="dk2"/>
                </a:solidFill>
              </a:defRPr>
            </a:lvl4pPr>
            <a:lvl5pPr lvl="4" algn="ctr" rtl="0">
              <a:lnSpc>
                <a:spcPct val="100000"/>
              </a:lnSpc>
              <a:spcBef>
                <a:spcPts val="0"/>
              </a:spcBef>
              <a:spcAft>
                <a:spcPts val="0"/>
              </a:spcAft>
              <a:buClr>
                <a:schemeClr val="dk2"/>
              </a:buClr>
              <a:buSzPts val="2200"/>
              <a:buNone/>
              <a:defRPr sz="2200">
                <a:solidFill>
                  <a:schemeClr val="dk2"/>
                </a:solidFill>
              </a:defRPr>
            </a:lvl5pPr>
            <a:lvl6pPr lvl="5" algn="ctr" rtl="0">
              <a:lnSpc>
                <a:spcPct val="100000"/>
              </a:lnSpc>
              <a:spcBef>
                <a:spcPts val="0"/>
              </a:spcBef>
              <a:spcAft>
                <a:spcPts val="0"/>
              </a:spcAft>
              <a:buClr>
                <a:schemeClr val="dk2"/>
              </a:buClr>
              <a:buSzPts val="2200"/>
              <a:buNone/>
              <a:defRPr sz="2200">
                <a:solidFill>
                  <a:schemeClr val="dk2"/>
                </a:solidFill>
              </a:defRPr>
            </a:lvl6pPr>
            <a:lvl7pPr lvl="6" algn="ctr" rtl="0">
              <a:lnSpc>
                <a:spcPct val="100000"/>
              </a:lnSpc>
              <a:spcBef>
                <a:spcPts val="0"/>
              </a:spcBef>
              <a:spcAft>
                <a:spcPts val="0"/>
              </a:spcAft>
              <a:buClr>
                <a:schemeClr val="dk2"/>
              </a:buClr>
              <a:buSzPts val="2200"/>
              <a:buNone/>
              <a:defRPr sz="2200">
                <a:solidFill>
                  <a:schemeClr val="dk2"/>
                </a:solidFill>
              </a:defRPr>
            </a:lvl7pPr>
            <a:lvl8pPr lvl="7" algn="ctr" rtl="0">
              <a:lnSpc>
                <a:spcPct val="100000"/>
              </a:lnSpc>
              <a:spcBef>
                <a:spcPts val="0"/>
              </a:spcBef>
              <a:spcAft>
                <a:spcPts val="0"/>
              </a:spcAft>
              <a:buClr>
                <a:schemeClr val="dk2"/>
              </a:buClr>
              <a:buSzPts val="2200"/>
              <a:buNone/>
              <a:defRPr sz="2200">
                <a:solidFill>
                  <a:schemeClr val="dk2"/>
                </a:solidFill>
              </a:defRPr>
            </a:lvl8pPr>
            <a:lvl9pPr lvl="8" algn="ctr" rtl="0">
              <a:lnSpc>
                <a:spcPct val="100000"/>
              </a:lnSpc>
              <a:spcBef>
                <a:spcPts val="0"/>
              </a:spcBef>
              <a:spcAft>
                <a:spcPts val="0"/>
              </a:spcAft>
              <a:buClr>
                <a:schemeClr val="dk2"/>
              </a:buClr>
              <a:buSzPts val="2200"/>
              <a:buNone/>
              <a:defRPr sz="2200">
                <a:solidFill>
                  <a:schemeClr val="dk2"/>
                </a:solidFill>
              </a:defRPr>
            </a:lvl9pPr>
          </a:lstStyle>
          <a:p>
            <a:endParaRPr/>
          </a:p>
        </p:txBody>
      </p:sp>
      <p:sp>
        <p:nvSpPr>
          <p:cNvPr id="106" name="Google Shape;106;p16"/>
          <p:cNvSpPr txBox="1">
            <a:spLocks noGrp="1"/>
          </p:cNvSpPr>
          <p:nvPr>
            <p:ph type="subTitle" idx="1"/>
          </p:nvPr>
        </p:nvSpPr>
        <p:spPr>
          <a:xfrm>
            <a:off x="822125" y="3066600"/>
            <a:ext cx="2259900" cy="116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4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107" name="Google Shape;107;p16"/>
          <p:cNvSpPr txBox="1">
            <a:spLocks noGrp="1"/>
          </p:cNvSpPr>
          <p:nvPr>
            <p:ph type="title" idx="2"/>
          </p:nvPr>
        </p:nvSpPr>
        <p:spPr>
          <a:xfrm>
            <a:off x="6029851" y="2630400"/>
            <a:ext cx="2394300" cy="428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2"/>
              </a:buClr>
              <a:buSzPts val="2200"/>
              <a:buNone/>
              <a:defRPr sz="2000">
                <a:solidFill>
                  <a:schemeClr val="dk2"/>
                </a:solidFill>
              </a:defRPr>
            </a:lvl1pPr>
            <a:lvl2pPr lvl="1" algn="ctr" rtl="0">
              <a:lnSpc>
                <a:spcPct val="100000"/>
              </a:lnSpc>
              <a:spcBef>
                <a:spcPts val="0"/>
              </a:spcBef>
              <a:spcAft>
                <a:spcPts val="0"/>
              </a:spcAft>
              <a:buClr>
                <a:schemeClr val="dk2"/>
              </a:buClr>
              <a:buSzPts val="2200"/>
              <a:buNone/>
              <a:defRPr sz="2200">
                <a:solidFill>
                  <a:schemeClr val="dk2"/>
                </a:solidFill>
              </a:defRPr>
            </a:lvl2pPr>
            <a:lvl3pPr lvl="2" algn="ctr" rtl="0">
              <a:lnSpc>
                <a:spcPct val="100000"/>
              </a:lnSpc>
              <a:spcBef>
                <a:spcPts val="0"/>
              </a:spcBef>
              <a:spcAft>
                <a:spcPts val="0"/>
              </a:spcAft>
              <a:buClr>
                <a:schemeClr val="dk2"/>
              </a:buClr>
              <a:buSzPts val="2200"/>
              <a:buNone/>
              <a:defRPr sz="2200">
                <a:solidFill>
                  <a:schemeClr val="dk2"/>
                </a:solidFill>
              </a:defRPr>
            </a:lvl3pPr>
            <a:lvl4pPr lvl="3" algn="ctr" rtl="0">
              <a:lnSpc>
                <a:spcPct val="100000"/>
              </a:lnSpc>
              <a:spcBef>
                <a:spcPts val="0"/>
              </a:spcBef>
              <a:spcAft>
                <a:spcPts val="0"/>
              </a:spcAft>
              <a:buClr>
                <a:schemeClr val="dk2"/>
              </a:buClr>
              <a:buSzPts val="2200"/>
              <a:buNone/>
              <a:defRPr sz="2200">
                <a:solidFill>
                  <a:schemeClr val="dk2"/>
                </a:solidFill>
              </a:defRPr>
            </a:lvl4pPr>
            <a:lvl5pPr lvl="4" algn="ctr" rtl="0">
              <a:lnSpc>
                <a:spcPct val="100000"/>
              </a:lnSpc>
              <a:spcBef>
                <a:spcPts val="0"/>
              </a:spcBef>
              <a:spcAft>
                <a:spcPts val="0"/>
              </a:spcAft>
              <a:buClr>
                <a:schemeClr val="dk2"/>
              </a:buClr>
              <a:buSzPts val="2200"/>
              <a:buNone/>
              <a:defRPr sz="2200">
                <a:solidFill>
                  <a:schemeClr val="dk2"/>
                </a:solidFill>
              </a:defRPr>
            </a:lvl5pPr>
            <a:lvl6pPr lvl="5" algn="ctr" rtl="0">
              <a:lnSpc>
                <a:spcPct val="100000"/>
              </a:lnSpc>
              <a:spcBef>
                <a:spcPts val="0"/>
              </a:spcBef>
              <a:spcAft>
                <a:spcPts val="0"/>
              </a:spcAft>
              <a:buClr>
                <a:schemeClr val="dk2"/>
              </a:buClr>
              <a:buSzPts val="2200"/>
              <a:buNone/>
              <a:defRPr sz="2200">
                <a:solidFill>
                  <a:schemeClr val="dk2"/>
                </a:solidFill>
              </a:defRPr>
            </a:lvl6pPr>
            <a:lvl7pPr lvl="6" algn="ctr" rtl="0">
              <a:lnSpc>
                <a:spcPct val="100000"/>
              </a:lnSpc>
              <a:spcBef>
                <a:spcPts val="0"/>
              </a:spcBef>
              <a:spcAft>
                <a:spcPts val="0"/>
              </a:spcAft>
              <a:buClr>
                <a:schemeClr val="dk2"/>
              </a:buClr>
              <a:buSzPts val="2200"/>
              <a:buNone/>
              <a:defRPr sz="2200">
                <a:solidFill>
                  <a:schemeClr val="dk2"/>
                </a:solidFill>
              </a:defRPr>
            </a:lvl7pPr>
            <a:lvl8pPr lvl="7" algn="ctr" rtl="0">
              <a:lnSpc>
                <a:spcPct val="100000"/>
              </a:lnSpc>
              <a:spcBef>
                <a:spcPts val="0"/>
              </a:spcBef>
              <a:spcAft>
                <a:spcPts val="0"/>
              </a:spcAft>
              <a:buClr>
                <a:schemeClr val="dk2"/>
              </a:buClr>
              <a:buSzPts val="2200"/>
              <a:buNone/>
              <a:defRPr sz="2200">
                <a:solidFill>
                  <a:schemeClr val="dk2"/>
                </a:solidFill>
              </a:defRPr>
            </a:lvl8pPr>
            <a:lvl9pPr lvl="8" algn="ctr" rtl="0">
              <a:lnSpc>
                <a:spcPct val="100000"/>
              </a:lnSpc>
              <a:spcBef>
                <a:spcPts val="0"/>
              </a:spcBef>
              <a:spcAft>
                <a:spcPts val="0"/>
              </a:spcAft>
              <a:buClr>
                <a:schemeClr val="dk2"/>
              </a:buClr>
              <a:buSzPts val="2200"/>
              <a:buNone/>
              <a:defRPr sz="2200">
                <a:solidFill>
                  <a:schemeClr val="dk2"/>
                </a:solidFill>
              </a:defRPr>
            </a:lvl9pPr>
          </a:lstStyle>
          <a:p>
            <a:endParaRPr/>
          </a:p>
        </p:txBody>
      </p:sp>
      <p:sp>
        <p:nvSpPr>
          <p:cNvPr id="108" name="Google Shape;108;p16"/>
          <p:cNvSpPr txBox="1">
            <a:spLocks noGrp="1"/>
          </p:cNvSpPr>
          <p:nvPr>
            <p:ph type="subTitle" idx="3"/>
          </p:nvPr>
        </p:nvSpPr>
        <p:spPr>
          <a:xfrm>
            <a:off x="6097179" y="3066600"/>
            <a:ext cx="2259900" cy="116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4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109" name="Google Shape;109;p16"/>
          <p:cNvSpPr txBox="1">
            <a:spLocks noGrp="1"/>
          </p:cNvSpPr>
          <p:nvPr>
            <p:ph type="title" idx="4"/>
          </p:nvPr>
        </p:nvSpPr>
        <p:spPr>
          <a:xfrm>
            <a:off x="3374850" y="2630417"/>
            <a:ext cx="2394300" cy="428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2"/>
              </a:buClr>
              <a:buSzPts val="2200"/>
              <a:buNone/>
              <a:defRPr sz="2000">
                <a:solidFill>
                  <a:schemeClr val="dk2"/>
                </a:solidFill>
              </a:defRPr>
            </a:lvl1pPr>
            <a:lvl2pPr lvl="1" algn="ctr" rtl="0">
              <a:lnSpc>
                <a:spcPct val="100000"/>
              </a:lnSpc>
              <a:spcBef>
                <a:spcPts val="0"/>
              </a:spcBef>
              <a:spcAft>
                <a:spcPts val="0"/>
              </a:spcAft>
              <a:buClr>
                <a:schemeClr val="dk2"/>
              </a:buClr>
              <a:buSzPts val="2200"/>
              <a:buNone/>
              <a:defRPr sz="2200">
                <a:solidFill>
                  <a:schemeClr val="dk2"/>
                </a:solidFill>
              </a:defRPr>
            </a:lvl2pPr>
            <a:lvl3pPr lvl="2" algn="ctr" rtl="0">
              <a:lnSpc>
                <a:spcPct val="100000"/>
              </a:lnSpc>
              <a:spcBef>
                <a:spcPts val="0"/>
              </a:spcBef>
              <a:spcAft>
                <a:spcPts val="0"/>
              </a:spcAft>
              <a:buClr>
                <a:schemeClr val="dk2"/>
              </a:buClr>
              <a:buSzPts val="2200"/>
              <a:buNone/>
              <a:defRPr sz="2200">
                <a:solidFill>
                  <a:schemeClr val="dk2"/>
                </a:solidFill>
              </a:defRPr>
            </a:lvl3pPr>
            <a:lvl4pPr lvl="3" algn="ctr" rtl="0">
              <a:lnSpc>
                <a:spcPct val="100000"/>
              </a:lnSpc>
              <a:spcBef>
                <a:spcPts val="0"/>
              </a:spcBef>
              <a:spcAft>
                <a:spcPts val="0"/>
              </a:spcAft>
              <a:buClr>
                <a:schemeClr val="dk2"/>
              </a:buClr>
              <a:buSzPts val="2200"/>
              <a:buNone/>
              <a:defRPr sz="2200">
                <a:solidFill>
                  <a:schemeClr val="dk2"/>
                </a:solidFill>
              </a:defRPr>
            </a:lvl4pPr>
            <a:lvl5pPr lvl="4" algn="ctr" rtl="0">
              <a:lnSpc>
                <a:spcPct val="100000"/>
              </a:lnSpc>
              <a:spcBef>
                <a:spcPts val="0"/>
              </a:spcBef>
              <a:spcAft>
                <a:spcPts val="0"/>
              </a:spcAft>
              <a:buClr>
                <a:schemeClr val="dk2"/>
              </a:buClr>
              <a:buSzPts val="2200"/>
              <a:buNone/>
              <a:defRPr sz="2200">
                <a:solidFill>
                  <a:schemeClr val="dk2"/>
                </a:solidFill>
              </a:defRPr>
            </a:lvl5pPr>
            <a:lvl6pPr lvl="5" algn="ctr" rtl="0">
              <a:lnSpc>
                <a:spcPct val="100000"/>
              </a:lnSpc>
              <a:spcBef>
                <a:spcPts val="0"/>
              </a:spcBef>
              <a:spcAft>
                <a:spcPts val="0"/>
              </a:spcAft>
              <a:buClr>
                <a:schemeClr val="dk2"/>
              </a:buClr>
              <a:buSzPts val="2200"/>
              <a:buNone/>
              <a:defRPr sz="2200">
                <a:solidFill>
                  <a:schemeClr val="dk2"/>
                </a:solidFill>
              </a:defRPr>
            </a:lvl6pPr>
            <a:lvl7pPr lvl="6" algn="ctr" rtl="0">
              <a:lnSpc>
                <a:spcPct val="100000"/>
              </a:lnSpc>
              <a:spcBef>
                <a:spcPts val="0"/>
              </a:spcBef>
              <a:spcAft>
                <a:spcPts val="0"/>
              </a:spcAft>
              <a:buClr>
                <a:schemeClr val="dk2"/>
              </a:buClr>
              <a:buSzPts val="2200"/>
              <a:buNone/>
              <a:defRPr sz="2200">
                <a:solidFill>
                  <a:schemeClr val="dk2"/>
                </a:solidFill>
              </a:defRPr>
            </a:lvl7pPr>
            <a:lvl8pPr lvl="7" algn="ctr" rtl="0">
              <a:lnSpc>
                <a:spcPct val="100000"/>
              </a:lnSpc>
              <a:spcBef>
                <a:spcPts val="0"/>
              </a:spcBef>
              <a:spcAft>
                <a:spcPts val="0"/>
              </a:spcAft>
              <a:buClr>
                <a:schemeClr val="dk2"/>
              </a:buClr>
              <a:buSzPts val="2200"/>
              <a:buNone/>
              <a:defRPr sz="2200">
                <a:solidFill>
                  <a:schemeClr val="dk2"/>
                </a:solidFill>
              </a:defRPr>
            </a:lvl8pPr>
            <a:lvl9pPr lvl="8" algn="ctr" rtl="0">
              <a:lnSpc>
                <a:spcPct val="100000"/>
              </a:lnSpc>
              <a:spcBef>
                <a:spcPts val="0"/>
              </a:spcBef>
              <a:spcAft>
                <a:spcPts val="0"/>
              </a:spcAft>
              <a:buClr>
                <a:schemeClr val="dk2"/>
              </a:buClr>
              <a:buSzPts val="2200"/>
              <a:buNone/>
              <a:defRPr sz="2200">
                <a:solidFill>
                  <a:schemeClr val="dk2"/>
                </a:solidFill>
              </a:defRPr>
            </a:lvl9pPr>
          </a:lstStyle>
          <a:p>
            <a:endParaRPr/>
          </a:p>
        </p:txBody>
      </p:sp>
      <p:sp>
        <p:nvSpPr>
          <p:cNvPr id="110" name="Google Shape;110;p16"/>
          <p:cNvSpPr txBox="1">
            <a:spLocks noGrp="1"/>
          </p:cNvSpPr>
          <p:nvPr>
            <p:ph type="subTitle" idx="5"/>
          </p:nvPr>
        </p:nvSpPr>
        <p:spPr>
          <a:xfrm>
            <a:off x="3442056" y="3066600"/>
            <a:ext cx="2259900" cy="116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4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111" name="Google Shape;111;p16"/>
          <p:cNvSpPr txBox="1">
            <a:spLocks noGrp="1"/>
          </p:cNvSpPr>
          <p:nvPr>
            <p:ph type="title" idx="6"/>
          </p:nvPr>
        </p:nvSpPr>
        <p:spPr>
          <a:xfrm>
            <a:off x="720000" y="539500"/>
            <a:ext cx="7704000" cy="375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Quote">
  <p:cSld name="CUSTOM_4">
    <p:bg>
      <p:bgPr>
        <a:solidFill>
          <a:schemeClr val="dk1"/>
        </a:solidFill>
        <a:effectLst/>
      </p:bgPr>
    </p:bg>
    <p:spTree>
      <p:nvGrpSpPr>
        <p:cNvPr id="1" name="Shape 112"/>
        <p:cNvGrpSpPr/>
        <p:nvPr/>
      </p:nvGrpSpPr>
      <p:grpSpPr>
        <a:xfrm>
          <a:off x="0" y="0"/>
          <a:ext cx="0" cy="0"/>
          <a:chOff x="0" y="0"/>
          <a:chExt cx="0" cy="0"/>
        </a:xfrm>
      </p:grpSpPr>
      <p:sp>
        <p:nvSpPr>
          <p:cNvPr id="113" name="Google Shape;113;p17"/>
          <p:cNvSpPr txBox="1">
            <a:spLocks noGrp="1"/>
          </p:cNvSpPr>
          <p:nvPr>
            <p:ph type="title"/>
          </p:nvPr>
        </p:nvSpPr>
        <p:spPr>
          <a:xfrm>
            <a:off x="720000" y="1430663"/>
            <a:ext cx="6777600" cy="1541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lt1"/>
              </a:buClr>
              <a:buSzPts val="3500"/>
              <a:buNone/>
              <a:defRPr sz="2600" b="1">
                <a:solidFill>
                  <a:schemeClr val="lt1"/>
                </a:solidFill>
              </a:defRPr>
            </a:lvl1pPr>
            <a:lvl2pPr lvl="1" algn="r" rtl="0">
              <a:spcBef>
                <a:spcPts val="0"/>
              </a:spcBef>
              <a:spcAft>
                <a:spcPts val="0"/>
              </a:spcAft>
              <a:buClr>
                <a:schemeClr val="lt1"/>
              </a:buClr>
              <a:buSzPts val="6800"/>
              <a:buNone/>
              <a:defRPr sz="6800">
                <a:solidFill>
                  <a:schemeClr val="lt1"/>
                </a:solidFill>
              </a:defRPr>
            </a:lvl2pPr>
            <a:lvl3pPr lvl="2" algn="r" rtl="0">
              <a:spcBef>
                <a:spcPts val="0"/>
              </a:spcBef>
              <a:spcAft>
                <a:spcPts val="0"/>
              </a:spcAft>
              <a:buClr>
                <a:schemeClr val="lt1"/>
              </a:buClr>
              <a:buSzPts val="6800"/>
              <a:buNone/>
              <a:defRPr sz="6800">
                <a:solidFill>
                  <a:schemeClr val="lt1"/>
                </a:solidFill>
              </a:defRPr>
            </a:lvl3pPr>
            <a:lvl4pPr lvl="3" algn="r" rtl="0">
              <a:spcBef>
                <a:spcPts val="0"/>
              </a:spcBef>
              <a:spcAft>
                <a:spcPts val="0"/>
              </a:spcAft>
              <a:buClr>
                <a:schemeClr val="lt1"/>
              </a:buClr>
              <a:buSzPts val="6800"/>
              <a:buNone/>
              <a:defRPr sz="6800">
                <a:solidFill>
                  <a:schemeClr val="lt1"/>
                </a:solidFill>
              </a:defRPr>
            </a:lvl4pPr>
            <a:lvl5pPr lvl="4" algn="r" rtl="0">
              <a:spcBef>
                <a:spcPts val="0"/>
              </a:spcBef>
              <a:spcAft>
                <a:spcPts val="0"/>
              </a:spcAft>
              <a:buClr>
                <a:schemeClr val="lt1"/>
              </a:buClr>
              <a:buSzPts val="6800"/>
              <a:buNone/>
              <a:defRPr sz="6800">
                <a:solidFill>
                  <a:schemeClr val="lt1"/>
                </a:solidFill>
              </a:defRPr>
            </a:lvl5pPr>
            <a:lvl6pPr lvl="5" algn="r" rtl="0">
              <a:spcBef>
                <a:spcPts val="0"/>
              </a:spcBef>
              <a:spcAft>
                <a:spcPts val="0"/>
              </a:spcAft>
              <a:buClr>
                <a:schemeClr val="lt1"/>
              </a:buClr>
              <a:buSzPts val="6800"/>
              <a:buNone/>
              <a:defRPr sz="6800">
                <a:solidFill>
                  <a:schemeClr val="lt1"/>
                </a:solidFill>
              </a:defRPr>
            </a:lvl6pPr>
            <a:lvl7pPr lvl="6" algn="r" rtl="0">
              <a:spcBef>
                <a:spcPts val="0"/>
              </a:spcBef>
              <a:spcAft>
                <a:spcPts val="0"/>
              </a:spcAft>
              <a:buClr>
                <a:schemeClr val="lt1"/>
              </a:buClr>
              <a:buSzPts val="6800"/>
              <a:buNone/>
              <a:defRPr sz="6800">
                <a:solidFill>
                  <a:schemeClr val="lt1"/>
                </a:solidFill>
              </a:defRPr>
            </a:lvl7pPr>
            <a:lvl8pPr lvl="7" algn="r" rtl="0">
              <a:spcBef>
                <a:spcPts val="0"/>
              </a:spcBef>
              <a:spcAft>
                <a:spcPts val="0"/>
              </a:spcAft>
              <a:buClr>
                <a:schemeClr val="lt1"/>
              </a:buClr>
              <a:buSzPts val="6800"/>
              <a:buNone/>
              <a:defRPr sz="6800">
                <a:solidFill>
                  <a:schemeClr val="lt1"/>
                </a:solidFill>
              </a:defRPr>
            </a:lvl8pPr>
            <a:lvl9pPr lvl="8" algn="r" rtl="0">
              <a:spcBef>
                <a:spcPts val="0"/>
              </a:spcBef>
              <a:spcAft>
                <a:spcPts val="0"/>
              </a:spcAft>
              <a:buClr>
                <a:schemeClr val="lt1"/>
              </a:buClr>
              <a:buSzPts val="6800"/>
              <a:buNone/>
              <a:defRPr sz="6800">
                <a:solidFill>
                  <a:schemeClr val="lt1"/>
                </a:solidFill>
              </a:defRPr>
            </a:lvl9pPr>
          </a:lstStyle>
          <a:p>
            <a:endParaRPr/>
          </a:p>
        </p:txBody>
      </p:sp>
      <p:sp>
        <p:nvSpPr>
          <p:cNvPr id="114" name="Google Shape;114;p17"/>
          <p:cNvSpPr txBox="1">
            <a:spLocks noGrp="1"/>
          </p:cNvSpPr>
          <p:nvPr>
            <p:ph type="title" idx="2"/>
          </p:nvPr>
        </p:nvSpPr>
        <p:spPr>
          <a:xfrm>
            <a:off x="720000" y="2944238"/>
            <a:ext cx="4401600" cy="7686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2"/>
              </a:buClr>
              <a:buSzPts val="2100"/>
              <a:buNone/>
              <a:defRPr sz="2200" b="0">
                <a:solidFill>
                  <a:schemeClr val="dk2"/>
                </a:solidFill>
                <a:latin typeface="Raleway"/>
                <a:ea typeface="Raleway"/>
                <a:cs typeface="Raleway"/>
                <a:sym typeface="Raleway"/>
              </a:defRPr>
            </a:lvl1pPr>
            <a:lvl2pPr lvl="1" algn="r" rtl="0">
              <a:spcBef>
                <a:spcPts val="0"/>
              </a:spcBef>
              <a:spcAft>
                <a:spcPts val="0"/>
              </a:spcAft>
              <a:buClr>
                <a:schemeClr val="lt1"/>
              </a:buClr>
              <a:buSzPts val="4800"/>
              <a:buFont typeface="Lexend Deca"/>
              <a:buNone/>
              <a:defRPr sz="4800">
                <a:solidFill>
                  <a:schemeClr val="lt1"/>
                </a:solidFill>
                <a:latin typeface="Lexend Deca"/>
                <a:ea typeface="Lexend Deca"/>
                <a:cs typeface="Lexend Deca"/>
                <a:sym typeface="Lexend Deca"/>
              </a:defRPr>
            </a:lvl2pPr>
            <a:lvl3pPr lvl="2" algn="r" rtl="0">
              <a:spcBef>
                <a:spcPts val="0"/>
              </a:spcBef>
              <a:spcAft>
                <a:spcPts val="0"/>
              </a:spcAft>
              <a:buClr>
                <a:schemeClr val="lt1"/>
              </a:buClr>
              <a:buSzPts val="4800"/>
              <a:buFont typeface="Lexend Deca"/>
              <a:buNone/>
              <a:defRPr sz="4800">
                <a:solidFill>
                  <a:schemeClr val="lt1"/>
                </a:solidFill>
                <a:latin typeface="Lexend Deca"/>
                <a:ea typeface="Lexend Deca"/>
                <a:cs typeface="Lexend Deca"/>
                <a:sym typeface="Lexend Deca"/>
              </a:defRPr>
            </a:lvl3pPr>
            <a:lvl4pPr lvl="3" algn="r" rtl="0">
              <a:spcBef>
                <a:spcPts val="0"/>
              </a:spcBef>
              <a:spcAft>
                <a:spcPts val="0"/>
              </a:spcAft>
              <a:buClr>
                <a:schemeClr val="lt1"/>
              </a:buClr>
              <a:buSzPts val="4800"/>
              <a:buFont typeface="Lexend Deca"/>
              <a:buNone/>
              <a:defRPr sz="4800">
                <a:solidFill>
                  <a:schemeClr val="lt1"/>
                </a:solidFill>
                <a:latin typeface="Lexend Deca"/>
                <a:ea typeface="Lexend Deca"/>
                <a:cs typeface="Lexend Deca"/>
                <a:sym typeface="Lexend Deca"/>
              </a:defRPr>
            </a:lvl4pPr>
            <a:lvl5pPr lvl="4" algn="r" rtl="0">
              <a:spcBef>
                <a:spcPts val="0"/>
              </a:spcBef>
              <a:spcAft>
                <a:spcPts val="0"/>
              </a:spcAft>
              <a:buClr>
                <a:schemeClr val="lt1"/>
              </a:buClr>
              <a:buSzPts val="4800"/>
              <a:buFont typeface="Lexend Deca"/>
              <a:buNone/>
              <a:defRPr sz="4800">
                <a:solidFill>
                  <a:schemeClr val="lt1"/>
                </a:solidFill>
                <a:latin typeface="Lexend Deca"/>
                <a:ea typeface="Lexend Deca"/>
                <a:cs typeface="Lexend Deca"/>
                <a:sym typeface="Lexend Deca"/>
              </a:defRPr>
            </a:lvl5pPr>
            <a:lvl6pPr lvl="5" algn="r" rtl="0">
              <a:spcBef>
                <a:spcPts val="0"/>
              </a:spcBef>
              <a:spcAft>
                <a:spcPts val="0"/>
              </a:spcAft>
              <a:buClr>
                <a:schemeClr val="lt1"/>
              </a:buClr>
              <a:buSzPts val="4800"/>
              <a:buFont typeface="Lexend Deca"/>
              <a:buNone/>
              <a:defRPr sz="4800">
                <a:solidFill>
                  <a:schemeClr val="lt1"/>
                </a:solidFill>
                <a:latin typeface="Lexend Deca"/>
                <a:ea typeface="Lexend Deca"/>
                <a:cs typeface="Lexend Deca"/>
                <a:sym typeface="Lexend Deca"/>
              </a:defRPr>
            </a:lvl6pPr>
            <a:lvl7pPr lvl="6" algn="r" rtl="0">
              <a:spcBef>
                <a:spcPts val="0"/>
              </a:spcBef>
              <a:spcAft>
                <a:spcPts val="0"/>
              </a:spcAft>
              <a:buClr>
                <a:schemeClr val="lt1"/>
              </a:buClr>
              <a:buSzPts val="4800"/>
              <a:buFont typeface="Lexend Deca"/>
              <a:buNone/>
              <a:defRPr sz="4800">
                <a:solidFill>
                  <a:schemeClr val="lt1"/>
                </a:solidFill>
                <a:latin typeface="Lexend Deca"/>
                <a:ea typeface="Lexend Deca"/>
                <a:cs typeface="Lexend Deca"/>
                <a:sym typeface="Lexend Deca"/>
              </a:defRPr>
            </a:lvl7pPr>
            <a:lvl8pPr lvl="7" algn="r" rtl="0">
              <a:spcBef>
                <a:spcPts val="0"/>
              </a:spcBef>
              <a:spcAft>
                <a:spcPts val="0"/>
              </a:spcAft>
              <a:buClr>
                <a:schemeClr val="lt1"/>
              </a:buClr>
              <a:buSzPts val="4800"/>
              <a:buFont typeface="Lexend Deca"/>
              <a:buNone/>
              <a:defRPr sz="4800">
                <a:solidFill>
                  <a:schemeClr val="lt1"/>
                </a:solidFill>
                <a:latin typeface="Lexend Deca"/>
                <a:ea typeface="Lexend Deca"/>
                <a:cs typeface="Lexend Deca"/>
                <a:sym typeface="Lexend Deca"/>
              </a:defRPr>
            </a:lvl8pPr>
            <a:lvl9pPr lvl="8" algn="r" rtl="0">
              <a:spcBef>
                <a:spcPts val="0"/>
              </a:spcBef>
              <a:spcAft>
                <a:spcPts val="0"/>
              </a:spcAft>
              <a:buClr>
                <a:schemeClr val="lt1"/>
              </a:buClr>
              <a:buSzPts val="4800"/>
              <a:buFont typeface="Lexend Deca"/>
              <a:buNone/>
              <a:defRPr sz="4800">
                <a:solidFill>
                  <a:schemeClr val="lt1"/>
                </a:solidFill>
                <a:latin typeface="Lexend Deca"/>
                <a:ea typeface="Lexend Deca"/>
                <a:cs typeface="Lexend Deca"/>
                <a:sym typeface="Lexend Deca"/>
              </a:defRPr>
            </a:lvl9pPr>
          </a:lstStyle>
          <a:p>
            <a:endParaRPr/>
          </a:p>
        </p:txBody>
      </p:sp>
      <p:sp>
        <p:nvSpPr>
          <p:cNvPr id="115" name="Google Shape;115;p17"/>
          <p:cNvSpPr/>
          <p:nvPr/>
        </p:nvSpPr>
        <p:spPr>
          <a:xfrm>
            <a:off x="8903700" y="0"/>
            <a:ext cx="240300" cy="5143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7"/>
          <p:cNvSpPr/>
          <p:nvPr/>
        </p:nvSpPr>
        <p:spPr>
          <a:xfrm>
            <a:off x="8903700" y="640650"/>
            <a:ext cx="240300" cy="38622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1">
  <p:cSld name="CUSTOM_7">
    <p:spTree>
      <p:nvGrpSpPr>
        <p:cNvPr id="1" name="Shape 117"/>
        <p:cNvGrpSpPr/>
        <p:nvPr/>
      </p:nvGrpSpPr>
      <p:grpSpPr>
        <a:xfrm>
          <a:off x="0" y="0"/>
          <a:ext cx="0" cy="0"/>
          <a:chOff x="0" y="0"/>
          <a:chExt cx="0" cy="0"/>
        </a:xfrm>
      </p:grpSpPr>
      <p:sp>
        <p:nvSpPr>
          <p:cNvPr id="118" name="Google Shape;118;p18"/>
          <p:cNvSpPr txBox="1">
            <a:spLocks noGrp="1"/>
          </p:cNvSpPr>
          <p:nvPr>
            <p:ph type="title"/>
          </p:nvPr>
        </p:nvSpPr>
        <p:spPr>
          <a:xfrm>
            <a:off x="720000" y="539500"/>
            <a:ext cx="7704000" cy="3759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533400"/>
            <a:ext cx="7711200" cy="4842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3000"/>
              <a:buFont typeface="Lexend Deca"/>
              <a:buNone/>
              <a:defRPr sz="3000" b="1">
                <a:solidFill>
                  <a:schemeClr val="dk1"/>
                </a:solidFill>
                <a:latin typeface="Lexend Deca"/>
                <a:ea typeface="Lexend Deca"/>
                <a:cs typeface="Lexend Deca"/>
                <a:sym typeface="Lexend Deca"/>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720000" y="1152475"/>
            <a:ext cx="7711200" cy="3456000"/>
          </a:xfrm>
          <a:prstGeom prst="rect">
            <a:avLst/>
          </a:prstGeom>
          <a:noFill/>
          <a:ln>
            <a:noFill/>
          </a:ln>
        </p:spPr>
        <p:txBody>
          <a:bodyPr spcFirstLastPara="1" wrap="square" lIns="91425" tIns="91425" rIns="91425" bIns="91425" anchor="t" anchorCtr="0">
            <a:noAutofit/>
          </a:bodyPr>
          <a:lstStyle>
            <a:lvl1pPr marL="457200" lvl="0" indent="-342900" rtl="0">
              <a:lnSpc>
                <a:spcPct val="100000"/>
              </a:lnSpc>
              <a:spcBef>
                <a:spcPts val="0"/>
              </a:spcBef>
              <a:spcAft>
                <a:spcPts val="0"/>
              </a:spcAft>
              <a:buClr>
                <a:schemeClr val="dk2"/>
              </a:buClr>
              <a:buSzPts val="1800"/>
              <a:buFont typeface="Raleway Medium"/>
              <a:buChar char="●"/>
              <a:defRPr sz="1800">
                <a:solidFill>
                  <a:schemeClr val="dk2"/>
                </a:solidFill>
                <a:latin typeface="Raleway Medium"/>
                <a:ea typeface="Raleway Medium"/>
                <a:cs typeface="Raleway Medium"/>
                <a:sym typeface="Raleway Medium"/>
              </a:defRPr>
            </a:lvl1pPr>
            <a:lvl2pPr marL="914400" lvl="1" indent="-317500" rtl="0">
              <a:lnSpc>
                <a:spcPct val="100000"/>
              </a:lnSpc>
              <a:spcBef>
                <a:spcPts val="1600"/>
              </a:spcBef>
              <a:spcAft>
                <a:spcPts val="0"/>
              </a:spcAft>
              <a:buClr>
                <a:schemeClr val="dk2"/>
              </a:buClr>
              <a:buSzPts val="1400"/>
              <a:buFont typeface="Raleway Medium"/>
              <a:buChar char="○"/>
              <a:defRPr>
                <a:solidFill>
                  <a:schemeClr val="dk2"/>
                </a:solidFill>
                <a:latin typeface="Raleway Medium"/>
                <a:ea typeface="Raleway Medium"/>
                <a:cs typeface="Raleway Medium"/>
                <a:sym typeface="Raleway Medium"/>
              </a:defRPr>
            </a:lvl2pPr>
            <a:lvl3pPr marL="1371600" lvl="2" indent="-317500" rtl="0">
              <a:lnSpc>
                <a:spcPct val="100000"/>
              </a:lnSpc>
              <a:spcBef>
                <a:spcPts val="1600"/>
              </a:spcBef>
              <a:spcAft>
                <a:spcPts val="0"/>
              </a:spcAft>
              <a:buClr>
                <a:schemeClr val="dk2"/>
              </a:buClr>
              <a:buSzPts val="1400"/>
              <a:buFont typeface="Raleway Medium"/>
              <a:buChar char="■"/>
              <a:defRPr>
                <a:solidFill>
                  <a:schemeClr val="dk2"/>
                </a:solidFill>
                <a:latin typeface="Raleway Medium"/>
                <a:ea typeface="Raleway Medium"/>
                <a:cs typeface="Raleway Medium"/>
                <a:sym typeface="Raleway Medium"/>
              </a:defRPr>
            </a:lvl3pPr>
            <a:lvl4pPr marL="1828800" lvl="3" indent="-317500" rtl="0">
              <a:lnSpc>
                <a:spcPct val="100000"/>
              </a:lnSpc>
              <a:spcBef>
                <a:spcPts val="1600"/>
              </a:spcBef>
              <a:spcAft>
                <a:spcPts val="0"/>
              </a:spcAft>
              <a:buClr>
                <a:schemeClr val="dk2"/>
              </a:buClr>
              <a:buSzPts val="1400"/>
              <a:buFont typeface="Raleway Medium"/>
              <a:buChar char="●"/>
              <a:defRPr>
                <a:solidFill>
                  <a:schemeClr val="dk2"/>
                </a:solidFill>
                <a:latin typeface="Raleway Medium"/>
                <a:ea typeface="Raleway Medium"/>
                <a:cs typeface="Raleway Medium"/>
                <a:sym typeface="Raleway Medium"/>
              </a:defRPr>
            </a:lvl4pPr>
            <a:lvl5pPr marL="2286000" lvl="4" indent="-317500" rtl="0">
              <a:lnSpc>
                <a:spcPct val="100000"/>
              </a:lnSpc>
              <a:spcBef>
                <a:spcPts val="1600"/>
              </a:spcBef>
              <a:spcAft>
                <a:spcPts val="0"/>
              </a:spcAft>
              <a:buClr>
                <a:schemeClr val="dk2"/>
              </a:buClr>
              <a:buSzPts val="1400"/>
              <a:buFont typeface="Raleway Medium"/>
              <a:buChar char="○"/>
              <a:defRPr>
                <a:solidFill>
                  <a:schemeClr val="dk2"/>
                </a:solidFill>
                <a:latin typeface="Raleway Medium"/>
                <a:ea typeface="Raleway Medium"/>
                <a:cs typeface="Raleway Medium"/>
                <a:sym typeface="Raleway Medium"/>
              </a:defRPr>
            </a:lvl5pPr>
            <a:lvl6pPr marL="2743200" lvl="5" indent="-317500" rtl="0">
              <a:lnSpc>
                <a:spcPct val="100000"/>
              </a:lnSpc>
              <a:spcBef>
                <a:spcPts val="1600"/>
              </a:spcBef>
              <a:spcAft>
                <a:spcPts val="0"/>
              </a:spcAft>
              <a:buClr>
                <a:schemeClr val="dk2"/>
              </a:buClr>
              <a:buSzPts val="1400"/>
              <a:buFont typeface="Raleway Medium"/>
              <a:buChar char="■"/>
              <a:defRPr>
                <a:solidFill>
                  <a:schemeClr val="dk2"/>
                </a:solidFill>
                <a:latin typeface="Raleway Medium"/>
                <a:ea typeface="Raleway Medium"/>
                <a:cs typeface="Raleway Medium"/>
                <a:sym typeface="Raleway Medium"/>
              </a:defRPr>
            </a:lvl6pPr>
            <a:lvl7pPr marL="3200400" lvl="6" indent="-317500" rtl="0">
              <a:lnSpc>
                <a:spcPct val="100000"/>
              </a:lnSpc>
              <a:spcBef>
                <a:spcPts val="1600"/>
              </a:spcBef>
              <a:spcAft>
                <a:spcPts val="0"/>
              </a:spcAft>
              <a:buClr>
                <a:schemeClr val="dk2"/>
              </a:buClr>
              <a:buSzPts val="1400"/>
              <a:buFont typeface="Raleway Medium"/>
              <a:buChar char="●"/>
              <a:defRPr>
                <a:solidFill>
                  <a:schemeClr val="dk2"/>
                </a:solidFill>
                <a:latin typeface="Raleway Medium"/>
                <a:ea typeface="Raleway Medium"/>
                <a:cs typeface="Raleway Medium"/>
                <a:sym typeface="Raleway Medium"/>
              </a:defRPr>
            </a:lvl7pPr>
            <a:lvl8pPr marL="3657600" lvl="7" indent="-317500" rtl="0">
              <a:lnSpc>
                <a:spcPct val="100000"/>
              </a:lnSpc>
              <a:spcBef>
                <a:spcPts val="1600"/>
              </a:spcBef>
              <a:spcAft>
                <a:spcPts val="0"/>
              </a:spcAft>
              <a:buClr>
                <a:schemeClr val="dk2"/>
              </a:buClr>
              <a:buSzPts val="1400"/>
              <a:buFont typeface="Raleway Medium"/>
              <a:buChar char="○"/>
              <a:defRPr>
                <a:solidFill>
                  <a:schemeClr val="dk2"/>
                </a:solidFill>
                <a:latin typeface="Raleway Medium"/>
                <a:ea typeface="Raleway Medium"/>
                <a:cs typeface="Raleway Medium"/>
                <a:sym typeface="Raleway Medium"/>
              </a:defRPr>
            </a:lvl8pPr>
            <a:lvl9pPr marL="4114800" lvl="8" indent="-317500" rtl="0">
              <a:lnSpc>
                <a:spcPct val="100000"/>
              </a:lnSpc>
              <a:spcBef>
                <a:spcPts val="1600"/>
              </a:spcBef>
              <a:spcAft>
                <a:spcPts val="1600"/>
              </a:spcAft>
              <a:buClr>
                <a:schemeClr val="dk2"/>
              </a:buClr>
              <a:buSzPts val="1400"/>
              <a:buFont typeface="Raleway Medium"/>
              <a:buChar char="■"/>
              <a:defRPr>
                <a:solidFill>
                  <a:schemeClr val="dk2"/>
                </a:solidFill>
                <a:latin typeface="Raleway Medium"/>
                <a:ea typeface="Raleway Medium"/>
                <a:cs typeface="Raleway Medium"/>
                <a:sym typeface="Raleway Medium"/>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2" r:id="rId3"/>
    <p:sldLayoutId id="2147483655" r:id="rId4"/>
    <p:sldLayoutId id="2147483658" r:id="rId5"/>
    <p:sldLayoutId id="2147483659" r:id="rId6"/>
    <p:sldLayoutId id="2147483662" r:id="rId7"/>
    <p:sldLayoutId id="2147483663" r:id="rId8"/>
    <p:sldLayoutId id="2147483664" r:id="rId9"/>
    <p:sldLayoutId id="2147483666" r:id="rId10"/>
    <p:sldLayoutId id="2147483667" r:id="rId11"/>
    <p:sldLayoutId id="2147483668"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8" Type="http://schemas.openxmlformats.org/officeDocument/2006/relationships/image" Target="../media/image16.svg"/><Relationship Id="rId13" Type="http://schemas.openxmlformats.org/officeDocument/2006/relationships/image" Target="../media/image21.png"/><Relationship Id="rId18" Type="http://schemas.openxmlformats.org/officeDocument/2006/relationships/image" Target="../media/image26.sv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svg"/><Relationship Id="rId17" Type="http://schemas.openxmlformats.org/officeDocument/2006/relationships/image" Target="../media/image25.png"/><Relationship Id="rId2" Type="http://schemas.openxmlformats.org/officeDocument/2006/relationships/notesSlide" Target="../notesSlides/notesSlide9.xml"/><Relationship Id="rId16" Type="http://schemas.openxmlformats.org/officeDocument/2006/relationships/image" Target="../media/image24.svg"/><Relationship Id="rId20" Type="http://schemas.openxmlformats.org/officeDocument/2006/relationships/image" Target="../media/image28.svg"/><Relationship Id="rId1" Type="http://schemas.openxmlformats.org/officeDocument/2006/relationships/slideLayout" Target="../slideLayouts/slideLayout5.xml"/><Relationship Id="rId6" Type="http://schemas.openxmlformats.org/officeDocument/2006/relationships/image" Target="../media/image14.svg"/><Relationship Id="rId11" Type="http://schemas.openxmlformats.org/officeDocument/2006/relationships/image" Target="../media/image19.png"/><Relationship Id="rId5" Type="http://schemas.openxmlformats.org/officeDocument/2006/relationships/image" Target="../media/image13.png"/><Relationship Id="rId15" Type="http://schemas.openxmlformats.org/officeDocument/2006/relationships/image" Target="../media/image23.png"/><Relationship Id="rId10" Type="http://schemas.openxmlformats.org/officeDocument/2006/relationships/image" Target="../media/image18.svg"/><Relationship Id="rId19" Type="http://schemas.openxmlformats.org/officeDocument/2006/relationships/image" Target="../media/image27.png"/><Relationship Id="rId4" Type="http://schemas.openxmlformats.org/officeDocument/2006/relationships/image" Target="../media/image12.svg"/><Relationship Id="rId9" Type="http://schemas.openxmlformats.org/officeDocument/2006/relationships/image" Target="../media/image17.png"/><Relationship Id="rId14" Type="http://schemas.openxmlformats.org/officeDocument/2006/relationships/image" Target="../media/image22.svg"/></Relationships>
</file>

<file path=ppt/slides/_rels/slide1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8" Type="http://schemas.openxmlformats.org/officeDocument/2006/relationships/image" Target="../media/image16.svg"/><Relationship Id="rId13" Type="http://schemas.openxmlformats.org/officeDocument/2006/relationships/image" Target="../media/image21.png"/><Relationship Id="rId18" Type="http://schemas.openxmlformats.org/officeDocument/2006/relationships/image" Target="../media/image26.sv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svg"/><Relationship Id="rId17" Type="http://schemas.openxmlformats.org/officeDocument/2006/relationships/image" Target="../media/image25.png"/><Relationship Id="rId2" Type="http://schemas.openxmlformats.org/officeDocument/2006/relationships/notesSlide" Target="../notesSlides/notesSlide14.xml"/><Relationship Id="rId16" Type="http://schemas.openxmlformats.org/officeDocument/2006/relationships/image" Target="../media/image24.svg"/><Relationship Id="rId20" Type="http://schemas.openxmlformats.org/officeDocument/2006/relationships/image" Target="../media/image28.svg"/><Relationship Id="rId1" Type="http://schemas.openxmlformats.org/officeDocument/2006/relationships/slideLayout" Target="../slideLayouts/slideLayout5.xml"/><Relationship Id="rId6" Type="http://schemas.openxmlformats.org/officeDocument/2006/relationships/image" Target="../media/image14.svg"/><Relationship Id="rId11" Type="http://schemas.openxmlformats.org/officeDocument/2006/relationships/image" Target="../media/image19.png"/><Relationship Id="rId5" Type="http://schemas.openxmlformats.org/officeDocument/2006/relationships/image" Target="../media/image13.png"/><Relationship Id="rId15" Type="http://schemas.openxmlformats.org/officeDocument/2006/relationships/image" Target="../media/image23.png"/><Relationship Id="rId10" Type="http://schemas.openxmlformats.org/officeDocument/2006/relationships/image" Target="../media/image18.svg"/><Relationship Id="rId19" Type="http://schemas.openxmlformats.org/officeDocument/2006/relationships/image" Target="../media/image27.png"/><Relationship Id="rId4" Type="http://schemas.openxmlformats.org/officeDocument/2006/relationships/image" Target="../media/image12.svg"/><Relationship Id="rId9" Type="http://schemas.openxmlformats.org/officeDocument/2006/relationships/image" Target="../media/image17.png"/><Relationship Id="rId14" Type="http://schemas.openxmlformats.org/officeDocument/2006/relationships/image" Target="../media/image22.sv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27"/>
          <p:cNvSpPr txBox="1">
            <a:spLocks noGrp="1"/>
          </p:cNvSpPr>
          <p:nvPr>
            <p:ph type="ctrTitle"/>
          </p:nvPr>
        </p:nvSpPr>
        <p:spPr>
          <a:xfrm>
            <a:off x="453299" y="673156"/>
            <a:ext cx="5404807" cy="1992250"/>
          </a:xfrm>
          <a:prstGeom prst="rect">
            <a:avLst/>
          </a:prstGeom>
        </p:spPr>
        <p:txBody>
          <a:bodyPr spcFirstLastPara="1" wrap="square" lIns="0" tIns="0" rIns="0" bIns="0" anchor="ctr" anchorCtr="0">
            <a:noAutofit/>
          </a:bodyPr>
          <a:lstStyle/>
          <a:p>
            <a:r>
              <a:rPr lang="en" dirty="0"/>
              <a:t>Business Models</a:t>
            </a:r>
          </a:p>
        </p:txBody>
      </p:sp>
      <p:pic>
        <p:nvPicPr>
          <p:cNvPr id="157" name="Google Shape;157;p27"/>
          <p:cNvPicPr preferRelativeResize="0"/>
          <p:nvPr/>
        </p:nvPicPr>
        <p:blipFill rotWithShape="1">
          <a:blip r:embed="rId3">
            <a:alphaModFix/>
          </a:blip>
          <a:srcRect l="40917" t="36319" r="20491" b="9327"/>
          <a:stretch/>
        </p:blipFill>
        <p:spPr>
          <a:xfrm rot="10800000" flipH="1">
            <a:off x="6281951" y="1149100"/>
            <a:ext cx="2870374" cy="2663700"/>
          </a:xfrm>
          <a:prstGeom prst="rect">
            <a:avLst/>
          </a:prstGeom>
          <a:noFill/>
          <a:ln>
            <a:noFill/>
          </a:ln>
        </p:spPr>
      </p:pic>
      <p:pic>
        <p:nvPicPr>
          <p:cNvPr id="158" name="Google Shape;158;p27"/>
          <p:cNvPicPr preferRelativeResize="0"/>
          <p:nvPr/>
        </p:nvPicPr>
        <p:blipFill rotWithShape="1">
          <a:blip r:embed="rId4">
            <a:alphaModFix/>
          </a:blip>
          <a:srcRect l="8955" r="8955"/>
          <a:stretch/>
        </p:blipFill>
        <p:spPr>
          <a:xfrm flipH="1">
            <a:off x="6136801" y="0"/>
            <a:ext cx="3014601" cy="5143500"/>
          </a:xfrm>
          <a:prstGeom prst="rect">
            <a:avLst/>
          </a:prstGeom>
          <a:noFill/>
          <a:ln>
            <a:noFill/>
          </a:ln>
        </p:spPr>
      </p:pic>
      <p:sp>
        <p:nvSpPr>
          <p:cNvPr id="3" name="Subtitle 2">
            <a:extLst>
              <a:ext uri="{FF2B5EF4-FFF2-40B4-BE49-F238E27FC236}">
                <a16:creationId xmlns:a16="http://schemas.microsoft.com/office/drawing/2014/main" id="{806BCF40-403A-2BBB-28A8-937DAE9C9A43}"/>
              </a:ext>
            </a:extLst>
          </p:cNvPr>
          <p:cNvSpPr>
            <a:spLocks noGrp="1"/>
          </p:cNvSpPr>
          <p:nvPr>
            <p:ph type="subTitle" idx="1"/>
          </p:nvPr>
        </p:nvSpPr>
        <p:spPr/>
        <p:txBody>
          <a:bodyPr/>
          <a:lstStyle/>
          <a:p>
            <a:pPr algn="just"/>
            <a:r>
              <a:rPr lang="en-US" dirty="0"/>
              <a:t>Adnan Shaikh (07)</a:t>
            </a:r>
          </a:p>
          <a:p>
            <a:pPr algn="just"/>
            <a:r>
              <a:rPr lang="en-US" dirty="0"/>
              <a:t>Ammar Khan (17)</a:t>
            </a:r>
          </a:p>
          <a:p>
            <a:pPr algn="just"/>
            <a:r>
              <a:rPr lang="en-US" dirty="0"/>
              <a:t>Aved Shaikh (26)</a:t>
            </a:r>
          </a:p>
          <a:p>
            <a:pPr algn="just"/>
            <a:r>
              <a:rPr lang="en-US" dirty="0"/>
              <a:t>Fatima Momin (36)</a:t>
            </a:r>
          </a:p>
          <a:p>
            <a:pPr algn="just"/>
            <a:r>
              <a:rPr lang="en-US" dirty="0"/>
              <a:t>Juned Khan (46)</a:t>
            </a:r>
          </a:p>
          <a:p>
            <a:pPr algn="just"/>
            <a:r>
              <a:rPr lang="en-US" dirty="0"/>
              <a:t>Midhat Sayed (56)</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D0FD34E-1C22-2687-FE84-F4AC5E494E9A}"/>
              </a:ext>
            </a:extLst>
          </p:cNvPr>
          <p:cNvPicPr>
            <a:picLocks noChangeAspect="1"/>
          </p:cNvPicPr>
          <p:nvPr/>
        </p:nvPicPr>
        <p:blipFill>
          <a:blip r:embed="rId2"/>
          <a:srcRect b="9155"/>
          <a:stretch/>
        </p:blipFill>
        <p:spPr>
          <a:xfrm>
            <a:off x="0" y="-2566"/>
            <a:ext cx="9144000" cy="5146066"/>
          </a:xfrm>
          <a:prstGeom prst="rect">
            <a:avLst/>
          </a:prstGeom>
        </p:spPr>
      </p:pic>
    </p:spTree>
    <p:extLst>
      <p:ext uri="{BB962C8B-B14F-4D97-AF65-F5344CB8AC3E}">
        <p14:creationId xmlns:p14="http://schemas.microsoft.com/office/powerpoint/2010/main" val="36668581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488F903-9E83-6DD1-25F2-DD0D60A0D68A}"/>
              </a:ext>
            </a:extLst>
          </p:cNvPr>
          <p:cNvSpPr/>
          <p:nvPr/>
        </p:nvSpPr>
        <p:spPr>
          <a:xfrm>
            <a:off x="1" y="1"/>
            <a:ext cx="9143999" cy="5143500"/>
          </a:xfrm>
          <a:prstGeom prst="rect">
            <a:avLst/>
          </a:prstGeom>
          <a:pattFill prst="dkDnDiag">
            <a:fgClr>
              <a:schemeClr val="bg1">
                <a:lumMod val="95000"/>
              </a:schemeClr>
            </a:fgClr>
            <a:bgClr>
              <a:schemeClr val="bg1"/>
            </a:bgClr>
          </a:patt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3" name="TextBox 2">
            <a:extLst>
              <a:ext uri="{FF2B5EF4-FFF2-40B4-BE49-F238E27FC236}">
                <a16:creationId xmlns:a16="http://schemas.microsoft.com/office/drawing/2014/main" id="{CFED1AEF-41FF-4224-873E-6D4109FA5549}"/>
              </a:ext>
            </a:extLst>
          </p:cNvPr>
          <p:cNvSpPr txBox="1"/>
          <p:nvPr/>
        </p:nvSpPr>
        <p:spPr>
          <a:xfrm>
            <a:off x="164425" y="53575"/>
            <a:ext cx="8879212" cy="415498"/>
          </a:xfrm>
          <a:prstGeom prst="rect">
            <a:avLst/>
          </a:prstGeom>
          <a:noFill/>
        </p:spPr>
        <p:txBody>
          <a:bodyPr wrap="square" rtlCol="0">
            <a:spAutoFit/>
          </a:bodyPr>
          <a:lstStyle/>
          <a:p>
            <a:pPr algn="ctr"/>
            <a:r>
              <a:rPr lang="en-US" sz="2100" b="1" dirty="0">
                <a:solidFill>
                  <a:schemeClr val="tx1">
                    <a:lumMod val="65000"/>
                    <a:lumOff val="35000"/>
                  </a:schemeClr>
                </a:solidFill>
                <a:latin typeface="Century Gothic" panose="020B0502020202020204" pitchFamily="34" charset="0"/>
              </a:rPr>
              <a:t>BUSINESS MODEL CANVAS</a:t>
            </a:r>
            <a:endParaRPr lang="en-US" sz="1200" b="1" dirty="0">
              <a:solidFill>
                <a:schemeClr val="tx1">
                  <a:lumMod val="65000"/>
                  <a:lumOff val="35000"/>
                </a:schemeClr>
              </a:solidFill>
              <a:latin typeface="Century Gothic" panose="020B0502020202020204" pitchFamily="34" charset="0"/>
            </a:endParaRPr>
          </a:p>
        </p:txBody>
      </p:sp>
      <p:graphicFrame>
        <p:nvGraphicFramePr>
          <p:cNvPr id="16" name="Table 15">
            <a:extLst>
              <a:ext uri="{FF2B5EF4-FFF2-40B4-BE49-F238E27FC236}">
                <a16:creationId xmlns:a16="http://schemas.microsoft.com/office/drawing/2014/main" id="{81617E5D-454D-6140-82BA-0AC3CB567C21}"/>
              </a:ext>
            </a:extLst>
          </p:cNvPr>
          <p:cNvGraphicFramePr>
            <a:graphicFrameLocks noGrp="1"/>
          </p:cNvGraphicFramePr>
          <p:nvPr>
            <p:extLst>
              <p:ext uri="{D42A27DB-BD31-4B8C-83A1-F6EECF244321}">
                <p14:modId xmlns:p14="http://schemas.microsoft.com/office/powerpoint/2010/main" val="2165786624"/>
              </p:ext>
            </p:extLst>
          </p:nvPr>
        </p:nvGraphicFramePr>
        <p:xfrm>
          <a:off x="164424" y="459228"/>
          <a:ext cx="8879215" cy="4584573"/>
        </p:xfrm>
        <a:graphic>
          <a:graphicData uri="http://schemas.openxmlformats.org/drawingml/2006/table">
            <a:tbl>
              <a:tblPr/>
              <a:tblGrid>
                <a:gridCol w="1775843">
                  <a:extLst>
                    <a:ext uri="{9D8B030D-6E8A-4147-A177-3AD203B41FA5}">
                      <a16:colId xmlns:a16="http://schemas.microsoft.com/office/drawing/2014/main" val="1915489427"/>
                    </a:ext>
                  </a:extLst>
                </a:gridCol>
                <a:gridCol w="1775843">
                  <a:extLst>
                    <a:ext uri="{9D8B030D-6E8A-4147-A177-3AD203B41FA5}">
                      <a16:colId xmlns:a16="http://schemas.microsoft.com/office/drawing/2014/main" val="3648122560"/>
                    </a:ext>
                  </a:extLst>
                </a:gridCol>
                <a:gridCol w="1775843">
                  <a:extLst>
                    <a:ext uri="{9D8B030D-6E8A-4147-A177-3AD203B41FA5}">
                      <a16:colId xmlns:a16="http://schemas.microsoft.com/office/drawing/2014/main" val="489068831"/>
                    </a:ext>
                  </a:extLst>
                </a:gridCol>
                <a:gridCol w="1775843">
                  <a:extLst>
                    <a:ext uri="{9D8B030D-6E8A-4147-A177-3AD203B41FA5}">
                      <a16:colId xmlns:a16="http://schemas.microsoft.com/office/drawing/2014/main" val="1821452548"/>
                    </a:ext>
                  </a:extLst>
                </a:gridCol>
                <a:gridCol w="1775843">
                  <a:extLst>
                    <a:ext uri="{9D8B030D-6E8A-4147-A177-3AD203B41FA5}">
                      <a16:colId xmlns:a16="http://schemas.microsoft.com/office/drawing/2014/main" val="1649091000"/>
                    </a:ext>
                  </a:extLst>
                </a:gridCol>
              </a:tblGrid>
              <a:tr h="1572365">
                <a:tc rowSpan="2">
                  <a:txBody>
                    <a:bodyPr/>
                    <a:lstStyle/>
                    <a:p>
                      <a:pPr algn="l" fontAlgn="ctr"/>
                      <a:endParaRPr lang="en-US" sz="900" b="0" i="0" u="none" strike="noStrike" dirty="0">
                        <a:solidFill>
                          <a:srgbClr val="000000"/>
                        </a:solidFill>
                        <a:effectLst/>
                        <a:latin typeface="+mn-lt"/>
                      </a:endParaRPr>
                    </a:p>
                    <a:p>
                      <a:pPr algn="l" fontAlgn="ctr"/>
                      <a:endParaRPr lang="en-US" sz="900" b="0" i="0" u="none" strike="noStrike" dirty="0">
                        <a:solidFill>
                          <a:srgbClr val="000000"/>
                        </a:solidFill>
                        <a:effectLst/>
                        <a:latin typeface="+mn-lt"/>
                      </a:endParaRPr>
                    </a:p>
                    <a:p>
                      <a:pPr algn="l" fontAlgn="ctr"/>
                      <a:r>
                        <a:rPr lang="en-US" sz="1000" b="0" i="0" u="none" strike="noStrike" dirty="0">
                          <a:solidFill>
                            <a:srgbClr val="000000"/>
                          </a:solidFill>
                          <a:effectLst/>
                          <a:latin typeface="+mn-lt"/>
                        </a:rPr>
                        <a:t>Identifies external collaborators for business success.</a:t>
                      </a:r>
                    </a:p>
                    <a:p>
                      <a:pPr algn="l" fontAlgn="ctr"/>
                      <a:endParaRPr lang="en-US" sz="900" b="0" i="0" u="none" strike="noStrike" dirty="0">
                        <a:solidFill>
                          <a:srgbClr val="000000"/>
                        </a:solidFill>
                        <a:effectLst/>
                        <a:latin typeface="+mn-lt"/>
                      </a:endParaRPr>
                    </a:p>
                    <a:p>
                      <a:pPr algn="l" fontAlgn="ctr"/>
                      <a:endParaRPr lang="en-US" sz="900" b="0" i="0" u="none" strike="noStrike" dirty="0">
                        <a:solidFill>
                          <a:srgbClr val="000000"/>
                        </a:solidFill>
                        <a:effectLst/>
                        <a:latin typeface="+mn-lt"/>
                      </a:endParaRPr>
                    </a:p>
                    <a:p>
                      <a:pPr algn="ctr" fontAlgn="ctr"/>
                      <a:r>
                        <a:rPr lang="en-US" sz="1400" b="1" i="0" u="none" strike="noStrike" dirty="0">
                          <a:solidFill>
                            <a:srgbClr val="000000"/>
                          </a:solidFill>
                          <a:effectLst/>
                          <a:latin typeface="+mn-lt"/>
                        </a:rPr>
                        <a:t>E.g. Apple</a:t>
                      </a:r>
                      <a:r>
                        <a:rPr lang="en-US" sz="900" b="0" i="0" u="none" strike="noStrike" dirty="0">
                          <a:solidFill>
                            <a:srgbClr val="000000"/>
                          </a:solidFill>
                          <a:effectLst/>
                          <a:latin typeface="+mn-lt"/>
                        </a:rPr>
                        <a:t>.</a:t>
                      </a:r>
                    </a:p>
                    <a:p>
                      <a:pPr algn="l" fontAlgn="ctr"/>
                      <a:endParaRPr lang="en-US" sz="900" b="0" i="0" u="none" strike="noStrike" dirty="0">
                        <a:solidFill>
                          <a:srgbClr val="000000"/>
                        </a:solidFill>
                        <a:effectLst/>
                        <a:latin typeface="Century Gothic" panose="020B0502020202020204" pitchFamily="34" charset="0"/>
                      </a:endParaRPr>
                    </a:p>
                    <a:p>
                      <a:pPr algn="l" fontAlgn="ctr"/>
                      <a:endParaRPr lang="en-US" sz="900" b="0" i="0" u="none" strike="noStrike" dirty="0">
                        <a:solidFill>
                          <a:srgbClr val="000000"/>
                        </a:solidFill>
                        <a:effectLst/>
                        <a:latin typeface="Century Gothic" panose="020B0502020202020204" pitchFamily="34" charset="0"/>
                      </a:endParaRPr>
                    </a:p>
                  </a:txBody>
                  <a:tcPr marL="39670" marR="0"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EDEDED"/>
                    </a:solidFill>
                  </a:tcPr>
                </a:tc>
                <a:tc>
                  <a:txBody>
                    <a:bodyPr/>
                    <a:lstStyle/>
                    <a:p>
                      <a:pPr algn="l" fontAlgn="ctr"/>
                      <a:endParaRPr lang="en-US" sz="900" b="0" i="0" u="none" strike="noStrike" dirty="0">
                        <a:solidFill>
                          <a:srgbClr val="000000"/>
                        </a:solidFill>
                        <a:effectLst/>
                        <a:latin typeface="+mn-lt"/>
                      </a:endParaRPr>
                    </a:p>
                    <a:p>
                      <a:pPr algn="l" fontAlgn="ctr"/>
                      <a:endParaRPr lang="en-US" sz="900" b="0" i="0" u="none" strike="noStrike" dirty="0">
                        <a:solidFill>
                          <a:srgbClr val="000000"/>
                        </a:solidFill>
                        <a:effectLst/>
                        <a:latin typeface="+mn-lt"/>
                      </a:endParaRPr>
                    </a:p>
                    <a:p>
                      <a:pPr algn="l" fontAlgn="ctr"/>
                      <a:r>
                        <a:rPr lang="en-US" sz="1000" b="0" i="0" u="none" strike="noStrike" dirty="0">
                          <a:solidFill>
                            <a:srgbClr val="000000"/>
                          </a:solidFill>
                          <a:effectLst/>
                          <a:latin typeface="+mn-lt"/>
                        </a:rPr>
                        <a:t>Describes tasks necessary to fulfill business objectives.</a:t>
                      </a:r>
                    </a:p>
                    <a:p>
                      <a:pPr algn="l" fontAlgn="ctr"/>
                      <a:endParaRPr lang="en-US" sz="900" b="0" i="0" u="none" strike="noStrike" dirty="0">
                        <a:solidFill>
                          <a:srgbClr val="000000"/>
                        </a:solidFill>
                        <a:effectLst/>
                        <a:latin typeface="+mn-lt"/>
                      </a:endParaRPr>
                    </a:p>
                    <a:p>
                      <a:pPr algn="ctr" fontAlgn="ctr"/>
                      <a:r>
                        <a:rPr lang="en-US" sz="1200" b="1" i="0" u="none" strike="noStrike" dirty="0">
                          <a:solidFill>
                            <a:srgbClr val="000000"/>
                          </a:solidFill>
                          <a:effectLst/>
                          <a:latin typeface="+mn-lt"/>
                        </a:rPr>
                        <a:t>E.g. Deloitte.</a:t>
                      </a:r>
                    </a:p>
                  </a:txBody>
                  <a:tcPr marL="39670" marR="0"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E2EFDA"/>
                    </a:solidFill>
                  </a:tcPr>
                </a:tc>
                <a:tc rowSpan="2">
                  <a:txBody>
                    <a:bodyPr/>
                    <a:lstStyle/>
                    <a:p>
                      <a:pPr algn="l" fontAlgn="ctr"/>
                      <a:r>
                        <a:rPr lang="en-US" sz="1000" b="0" i="0" u="none" strike="noStrike" dirty="0">
                          <a:solidFill>
                            <a:srgbClr val="000000"/>
                          </a:solidFill>
                          <a:effectLst/>
                          <a:latin typeface="+mn-lt"/>
                        </a:rPr>
                        <a:t>Describes unique solutions for customer problems.</a:t>
                      </a:r>
                    </a:p>
                    <a:p>
                      <a:pPr algn="l" fontAlgn="ctr"/>
                      <a:endParaRPr lang="en-US" sz="900" b="0" i="0" u="none" strike="noStrike" dirty="0">
                        <a:solidFill>
                          <a:srgbClr val="000000"/>
                        </a:solidFill>
                        <a:effectLst/>
                        <a:latin typeface="+mn-lt"/>
                      </a:endParaRPr>
                    </a:p>
                    <a:p>
                      <a:pPr algn="l" fontAlgn="ctr"/>
                      <a:endParaRPr lang="en-US" sz="900" b="0" i="0" u="none" strike="noStrike" dirty="0">
                        <a:solidFill>
                          <a:srgbClr val="000000"/>
                        </a:solidFill>
                        <a:effectLst/>
                        <a:latin typeface="+mn-lt"/>
                      </a:endParaRPr>
                    </a:p>
                    <a:p>
                      <a:pPr algn="ctr" fontAlgn="ctr"/>
                      <a:r>
                        <a:rPr lang="en-US" sz="1400" b="1" i="0" u="none" strike="noStrike" dirty="0">
                          <a:solidFill>
                            <a:srgbClr val="000000"/>
                          </a:solidFill>
                          <a:effectLst/>
                          <a:latin typeface="+mn-lt"/>
                        </a:rPr>
                        <a:t>E.g. Tesla</a:t>
                      </a:r>
                      <a:endParaRPr lang="en-US" sz="900" b="1" i="0" u="none" strike="noStrike" dirty="0">
                        <a:solidFill>
                          <a:srgbClr val="000000"/>
                        </a:solidFill>
                        <a:effectLst/>
                        <a:latin typeface="+mn-lt"/>
                      </a:endParaRPr>
                    </a:p>
                  </a:txBody>
                  <a:tcPr marL="39670" marR="0"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DCF8EB"/>
                    </a:solidFill>
                  </a:tcPr>
                </a:tc>
                <a:tc>
                  <a:txBody>
                    <a:bodyPr/>
                    <a:lstStyle/>
                    <a:p>
                      <a:pPr algn="l" fontAlgn="ctr"/>
                      <a:endParaRPr lang="en-US" sz="900" b="0" i="0" u="none" strike="noStrike" dirty="0">
                        <a:solidFill>
                          <a:srgbClr val="000000"/>
                        </a:solidFill>
                        <a:effectLst/>
                        <a:latin typeface="Century Gothic" panose="020B0502020202020204" pitchFamily="34" charset="0"/>
                      </a:endParaRPr>
                    </a:p>
                  </a:txBody>
                  <a:tcPr marL="39670" marR="0"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EDEDED"/>
                    </a:solidFill>
                  </a:tcPr>
                </a:tc>
                <a:tc rowSpan="2">
                  <a:txBody>
                    <a:bodyPr/>
                    <a:lstStyle/>
                    <a:p>
                      <a:pPr algn="l" fontAlgn="ctr"/>
                      <a:r>
                        <a:rPr lang="en-US" sz="1000" b="0" i="0" u="none" strike="noStrike" dirty="0">
                          <a:solidFill>
                            <a:srgbClr val="000000"/>
                          </a:solidFill>
                          <a:effectLst/>
                          <a:latin typeface="+mn-lt"/>
                        </a:rPr>
                        <a:t>Identifies different customer groups and their needs.</a:t>
                      </a:r>
                    </a:p>
                    <a:p>
                      <a:pPr algn="l" fontAlgn="ctr"/>
                      <a:endParaRPr lang="en-US" sz="900" b="0" i="0" u="none" strike="noStrike" dirty="0">
                        <a:solidFill>
                          <a:srgbClr val="000000"/>
                        </a:solidFill>
                        <a:effectLst/>
                        <a:latin typeface="+mn-lt"/>
                      </a:endParaRPr>
                    </a:p>
                    <a:p>
                      <a:pPr algn="l" fontAlgn="ctr"/>
                      <a:endParaRPr lang="en-US" sz="900" b="0" i="0" u="none" strike="noStrike" dirty="0">
                        <a:solidFill>
                          <a:srgbClr val="000000"/>
                        </a:solidFill>
                        <a:effectLst/>
                        <a:latin typeface="+mn-lt"/>
                      </a:endParaRPr>
                    </a:p>
                    <a:p>
                      <a:pPr algn="ctr" fontAlgn="ctr"/>
                      <a:r>
                        <a:rPr lang="en-US" sz="1400" b="1" i="0" u="none" strike="noStrike" dirty="0">
                          <a:solidFill>
                            <a:srgbClr val="000000"/>
                          </a:solidFill>
                          <a:effectLst/>
                          <a:latin typeface="+mn-lt"/>
                        </a:rPr>
                        <a:t>E.g. Amazon</a:t>
                      </a:r>
                    </a:p>
                    <a:p>
                      <a:pPr algn="l" fontAlgn="ctr"/>
                      <a:endParaRPr lang="en-US" sz="900" b="0" i="0" u="none" strike="noStrike" dirty="0">
                        <a:solidFill>
                          <a:srgbClr val="000000"/>
                        </a:solidFill>
                        <a:effectLst/>
                        <a:latin typeface="+mn-lt"/>
                      </a:endParaRPr>
                    </a:p>
                  </a:txBody>
                  <a:tcPr marL="39670" marR="0"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DDEBF7"/>
                    </a:solidFill>
                  </a:tcPr>
                </a:tc>
                <a:extLst>
                  <a:ext uri="{0D108BD9-81ED-4DB2-BD59-A6C34878D82A}">
                    <a16:rowId xmlns:a16="http://schemas.microsoft.com/office/drawing/2014/main" val="1961284179"/>
                  </a:ext>
                </a:extLst>
              </a:tr>
              <a:tr h="1506104">
                <a:tc vMerge="1">
                  <a:txBody>
                    <a:bodyPr/>
                    <a:lstStyle/>
                    <a:p>
                      <a:endParaRPr lang="en-US"/>
                    </a:p>
                  </a:txBody>
                  <a:tcPr>
                    <a:lnT w="12700" cap="flat" cmpd="sng" algn="ctr">
                      <a:solidFill>
                        <a:schemeClr val="bg1">
                          <a:lumMod val="75000"/>
                        </a:schemeClr>
                      </a:solidFill>
                      <a:prstDash val="solid"/>
                      <a:round/>
                      <a:headEnd type="none" w="med" len="med"/>
                      <a:tailEnd type="none" w="med" len="med"/>
                    </a:lnT>
                  </a:tcPr>
                </a:tc>
                <a:tc>
                  <a:txBody>
                    <a:bodyPr/>
                    <a:lstStyle/>
                    <a:p>
                      <a:pPr algn="l" fontAlgn="ctr"/>
                      <a:r>
                        <a:rPr lang="en-US" sz="900" b="0" i="0" u="none" strike="noStrike" dirty="0">
                          <a:solidFill>
                            <a:srgbClr val="000000"/>
                          </a:solidFill>
                          <a:effectLst/>
                          <a:latin typeface="+mn-lt"/>
                        </a:rPr>
                        <a:t>Lists essential inputs needed for business operations.</a:t>
                      </a:r>
                    </a:p>
                    <a:p>
                      <a:pPr algn="l" fontAlgn="ctr"/>
                      <a:endParaRPr lang="en-US" sz="900" b="0" i="0" u="none" strike="noStrike" dirty="0">
                        <a:solidFill>
                          <a:srgbClr val="000000"/>
                        </a:solidFill>
                        <a:effectLst/>
                        <a:latin typeface="+mn-lt"/>
                      </a:endParaRPr>
                    </a:p>
                    <a:p>
                      <a:pPr algn="ctr" fontAlgn="ctr"/>
                      <a:r>
                        <a:rPr lang="en-US" sz="1200" b="1" i="0" u="none" strike="noStrike" dirty="0">
                          <a:solidFill>
                            <a:srgbClr val="000000"/>
                          </a:solidFill>
                          <a:effectLst/>
                          <a:latin typeface="+mn-lt"/>
                        </a:rPr>
                        <a:t>E.g. Uber</a:t>
                      </a:r>
                      <a:r>
                        <a:rPr lang="en-US" sz="1000" b="0" i="0" u="none" strike="noStrike" dirty="0">
                          <a:solidFill>
                            <a:srgbClr val="000000"/>
                          </a:solidFill>
                          <a:effectLst/>
                          <a:latin typeface="+mn-lt"/>
                        </a:rPr>
                        <a:t>.</a:t>
                      </a:r>
                    </a:p>
                  </a:txBody>
                  <a:tcPr marL="39670" marR="0"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DDEBF7"/>
                    </a:solidFill>
                  </a:tcPr>
                </a:tc>
                <a:tc vMerge="1">
                  <a:txBody>
                    <a:bodyPr/>
                    <a:lstStyle/>
                    <a:p>
                      <a:endParaRPr lang="en-US"/>
                    </a:p>
                  </a:txBody>
                  <a:tcPr>
                    <a:lnL w="6350" cap="flat" cmpd="sng" algn="ctr">
                      <a:solidFill>
                        <a:srgbClr val="BFBFBF"/>
                      </a:solidFill>
                      <a:prstDash val="solid"/>
                      <a:round/>
                      <a:headEnd type="none" w="med" len="med"/>
                      <a:tailEnd type="none" w="med" len="med"/>
                    </a:lnL>
                    <a:lnT w="12700" cap="flat" cmpd="sng" algn="ctr">
                      <a:solidFill>
                        <a:schemeClr val="bg1">
                          <a:lumMod val="75000"/>
                        </a:schemeClr>
                      </a:solidFill>
                      <a:prstDash val="solid"/>
                      <a:round/>
                      <a:headEnd type="none" w="med" len="med"/>
                      <a:tailEnd type="none" w="med" len="med"/>
                    </a:lnT>
                  </a:tcPr>
                </a:tc>
                <a:tc>
                  <a:txBody>
                    <a:bodyPr/>
                    <a:lstStyle/>
                    <a:p>
                      <a:pPr algn="l" fontAlgn="ctr"/>
                      <a:endParaRPr lang="en-US" sz="900" b="0" i="0" u="none" strike="noStrike" dirty="0">
                        <a:solidFill>
                          <a:srgbClr val="000000"/>
                        </a:solidFill>
                        <a:effectLst/>
                        <a:latin typeface="Century Gothic" panose="020B0502020202020204" pitchFamily="34" charset="0"/>
                      </a:endParaRPr>
                    </a:p>
                  </a:txBody>
                  <a:tcPr marL="39670" marR="0"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E2EFDA"/>
                    </a:solidFill>
                  </a:tcPr>
                </a:tc>
                <a:tc vMerge="1">
                  <a:txBody>
                    <a:bodyPr/>
                    <a:lstStyle/>
                    <a:p>
                      <a:endParaRPr lang="en-US"/>
                    </a:p>
                  </a:txBody>
                  <a:tcPr>
                    <a:lnL w="6350" cap="flat" cmpd="sng" algn="ctr">
                      <a:solidFill>
                        <a:srgbClr val="BFBFBF"/>
                      </a:solidFill>
                      <a:prstDash val="solid"/>
                      <a:round/>
                      <a:headEnd type="none" w="med" len="med"/>
                      <a:tailEnd type="none" w="med" len="med"/>
                    </a:lnL>
                  </a:tcPr>
                </a:tc>
                <a:extLst>
                  <a:ext uri="{0D108BD9-81ED-4DB2-BD59-A6C34878D82A}">
                    <a16:rowId xmlns:a16="http://schemas.microsoft.com/office/drawing/2014/main" val="2172348578"/>
                  </a:ext>
                </a:extLst>
              </a:tr>
              <a:tr h="1506104">
                <a:tc gridSpan="2">
                  <a:txBody>
                    <a:bodyPr/>
                    <a:lstStyle/>
                    <a:p>
                      <a:pPr algn="l" fontAlgn="ctr"/>
                      <a:r>
                        <a:rPr lang="en-US" sz="1000" b="0" i="0" u="none" strike="noStrike" dirty="0">
                          <a:solidFill>
                            <a:srgbClr val="000000"/>
                          </a:solidFill>
                          <a:effectLst/>
                          <a:latin typeface="+mn-lt"/>
                        </a:rPr>
                        <a:t>Analyzes costs associated with operating the business.</a:t>
                      </a:r>
                    </a:p>
                    <a:p>
                      <a:pPr algn="l" fontAlgn="ctr"/>
                      <a:endParaRPr lang="en-US" sz="900" b="0" i="0" u="none" strike="noStrike" dirty="0">
                        <a:solidFill>
                          <a:srgbClr val="000000"/>
                        </a:solidFill>
                        <a:effectLst/>
                        <a:latin typeface="+mn-lt"/>
                      </a:endParaRPr>
                    </a:p>
                    <a:p>
                      <a:pPr algn="ctr" fontAlgn="ctr"/>
                      <a:r>
                        <a:rPr lang="en-US" sz="1400" b="1" i="0" u="none" strike="noStrike" dirty="0">
                          <a:solidFill>
                            <a:srgbClr val="000000"/>
                          </a:solidFill>
                          <a:effectLst/>
                          <a:latin typeface="+mn-lt"/>
                        </a:rPr>
                        <a:t>E.g. Tesla</a:t>
                      </a:r>
                    </a:p>
                  </a:txBody>
                  <a:tcPr marL="39670" marR="0"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DCF8EB"/>
                    </a:solidFill>
                  </a:tcPr>
                </a:tc>
                <a:tc hMerge="1">
                  <a:txBody>
                    <a:bodyPr/>
                    <a:lstStyle/>
                    <a:p>
                      <a:endParaRPr lang="en-US"/>
                    </a:p>
                  </a:txBody>
                  <a:tcPr/>
                </a:tc>
                <a:tc gridSpan="3">
                  <a:txBody>
                    <a:bodyPr/>
                    <a:lstStyle/>
                    <a:p>
                      <a:pPr algn="l" fontAlgn="ctr"/>
                      <a:r>
                        <a:rPr lang="en-US" sz="1000" b="0" i="0" u="none" strike="noStrike" dirty="0">
                          <a:solidFill>
                            <a:srgbClr val="000000"/>
                          </a:solidFill>
                          <a:effectLst/>
                          <a:latin typeface="+mn-lt"/>
                        </a:rPr>
                        <a:t>Details sources of income from products or services.</a:t>
                      </a:r>
                    </a:p>
                    <a:p>
                      <a:pPr algn="l" fontAlgn="ctr"/>
                      <a:endParaRPr lang="en-US" sz="900" b="0" i="0" u="none" strike="noStrike" dirty="0">
                        <a:solidFill>
                          <a:srgbClr val="000000"/>
                        </a:solidFill>
                        <a:effectLst/>
                        <a:latin typeface="+mn-lt"/>
                      </a:endParaRPr>
                    </a:p>
                    <a:p>
                      <a:pPr algn="ctr" fontAlgn="ctr"/>
                      <a:r>
                        <a:rPr lang="en-US" sz="1400" b="1" i="0" u="none" strike="noStrike" dirty="0">
                          <a:solidFill>
                            <a:srgbClr val="000000"/>
                          </a:solidFill>
                          <a:effectLst/>
                          <a:latin typeface="+mn-lt"/>
                        </a:rPr>
                        <a:t>E.g. Google</a:t>
                      </a:r>
                      <a:endParaRPr lang="en-US" sz="900" b="1" i="0" u="none" strike="noStrike" dirty="0">
                        <a:solidFill>
                          <a:srgbClr val="000000"/>
                        </a:solidFill>
                        <a:effectLst/>
                        <a:latin typeface="+mn-lt"/>
                      </a:endParaRPr>
                    </a:p>
                  </a:txBody>
                  <a:tcPr marL="39670" marR="0"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EDEDED"/>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445382130"/>
                  </a:ext>
                </a:extLst>
              </a:tr>
            </a:tbl>
          </a:graphicData>
        </a:graphic>
      </p:graphicFrame>
      <p:pic>
        <p:nvPicPr>
          <p:cNvPr id="17" name="Graphic 2" descr="Handshake outline">
            <a:extLst>
              <a:ext uri="{FF2B5EF4-FFF2-40B4-BE49-F238E27FC236}">
                <a16:creationId xmlns:a16="http://schemas.microsoft.com/office/drawing/2014/main" id="{8DCB9C2D-FD57-37DA-26B9-B2FC4B1F337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71613" y="754066"/>
            <a:ext cx="392906" cy="392906"/>
          </a:xfrm>
          <a:prstGeom prst="rect">
            <a:avLst/>
          </a:prstGeom>
        </p:spPr>
      </p:pic>
      <p:pic>
        <p:nvPicPr>
          <p:cNvPr id="18" name="Graphic 4" descr="Playbook outline">
            <a:extLst>
              <a:ext uri="{FF2B5EF4-FFF2-40B4-BE49-F238E27FC236}">
                <a16:creationId xmlns:a16="http://schemas.microsoft.com/office/drawing/2014/main" id="{734EA192-60AD-DC2C-ADB8-304BF5C7F28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243120" y="444581"/>
            <a:ext cx="442913" cy="442913"/>
          </a:xfrm>
          <a:prstGeom prst="rect">
            <a:avLst/>
          </a:prstGeom>
        </p:spPr>
      </p:pic>
      <p:pic>
        <p:nvPicPr>
          <p:cNvPr id="19" name="Graphic 6" descr="Circular flowchart outline">
            <a:extLst>
              <a:ext uri="{FF2B5EF4-FFF2-40B4-BE49-F238E27FC236}">
                <a16:creationId xmlns:a16="http://schemas.microsoft.com/office/drawing/2014/main" id="{588E2526-E910-6FBE-9FFC-6341FFFA806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305986" y="1987867"/>
            <a:ext cx="407194" cy="407194"/>
          </a:xfrm>
          <a:prstGeom prst="rect">
            <a:avLst/>
          </a:prstGeom>
        </p:spPr>
      </p:pic>
      <p:pic>
        <p:nvPicPr>
          <p:cNvPr id="20" name="Graphic 8" descr="Clipboard Checked outline">
            <a:extLst>
              <a:ext uri="{FF2B5EF4-FFF2-40B4-BE49-F238E27FC236}">
                <a16:creationId xmlns:a16="http://schemas.microsoft.com/office/drawing/2014/main" id="{DA62B8A8-CD62-783E-DFC8-56AE73A023E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057919" y="577194"/>
            <a:ext cx="400050" cy="400050"/>
          </a:xfrm>
          <a:prstGeom prst="rect">
            <a:avLst/>
          </a:prstGeom>
        </p:spPr>
      </p:pic>
      <p:pic>
        <p:nvPicPr>
          <p:cNvPr id="21" name="Graphic 12" descr="Target Audience outline">
            <a:extLst>
              <a:ext uri="{FF2B5EF4-FFF2-40B4-BE49-F238E27FC236}">
                <a16:creationId xmlns:a16="http://schemas.microsoft.com/office/drawing/2014/main" id="{3C4AD222-0127-E800-4EA3-2D361D416AD1}"/>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672586" y="488471"/>
            <a:ext cx="400050" cy="400050"/>
          </a:xfrm>
          <a:prstGeom prst="rect">
            <a:avLst/>
          </a:prstGeom>
        </p:spPr>
      </p:pic>
      <p:pic>
        <p:nvPicPr>
          <p:cNvPr id="22" name="Graphic 14" descr="Puzzle pieces outline">
            <a:extLst>
              <a:ext uri="{FF2B5EF4-FFF2-40B4-BE49-F238E27FC236}">
                <a16:creationId xmlns:a16="http://schemas.microsoft.com/office/drawing/2014/main" id="{2765E318-C319-7EB8-4D6D-782514994179}"/>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8501063" y="718347"/>
            <a:ext cx="428625" cy="428625"/>
          </a:xfrm>
          <a:prstGeom prst="rect">
            <a:avLst/>
          </a:prstGeom>
        </p:spPr>
      </p:pic>
      <p:pic>
        <p:nvPicPr>
          <p:cNvPr id="23" name="Graphic 16" descr="Train outline">
            <a:extLst>
              <a:ext uri="{FF2B5EF4-FFF2-40B4-BE49-F238E27FC236}">
                <a16:creationId xmlns:a16="http://schemas.microsoft.com/office/drawing/2014/main" id="{03B51CF4-92D5-2EB0-CBBE-75E0F919214A}"/>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991350" y="2057778"/>
            <a:ext cx="267376" cy="267376"/>
          </a:xfrm>
          <a:prstGeom prst="rect">
            <a:avLst/>
          </a:prstGeom>
        </p:spPr>
      </p:pic>
      <p:pic>
        <p:nvPicPr>
          <p:cNvPr id="24" name="Graphic 18" descr="Money outline">
            <a:extLst>
              <a:ext uri="{FF2B5EF4-FFF2-40B4-BE49-F238E27FC236}">
                <a16:creationId xmlns:a16="http://schemas.microsoft.com/office/drawing/2014/main" id="{4D64B36D-0B61-EDDC-B8F2-1E100A1546C3}"/>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3157081" y="3581468"/>
            <a:ext cx="450056" cy="450056"/>
          </a:xfrm>
          <a:prstGeom prst="rect">
            <a:avLst/>
          </a:prstGeom>
        </p:spPr>
      </p:pic>
      <p:pic>
        <p:nvPicPr>
          <p:cNvPr id="25" name="Graphic 20" descr="Register outline">
            <a:extLst>
              <a:ext uri="{FF2B5EF4-FFF2-40B4-BE49-F238E27FC236}">
                <a16:creationId xmlns:a16="http://schemas.microsoft.com/office/drawing/2014/main" id="{08A43385-A526-57EB-840E-DD6C115A55BD}"/>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8544256" y="3595757"/>
            <a:ext cx="421481" cy="421481"/>
          </a:xfrm>
          <a:prstGeom prst="rect">
            <a:avLst/>
          </a:prstGeom>
        </p:spPr>
      </p:pic>
      <p:sp>
        <p:nvSpPr>
          <p:cNvPr id="27" name="TextBox 26">
            <a:extLst>
              <a:ext uri="{FF2B5EF4-FFF2-40B4-BE49-F238E27FC236}">
                <a16:creationId xmlns:a16="http://schemas.microsoft.com/office/drawing/2014/main" id="{355032D2-F522-DE7F-9486-9643DAC9AD28}"/>
              </a:ext>
            </a:extLst>
          </p:cNvPr>
          <p:cNvSpPr txBox="1"/>
          <p:nvPr/>
        </p:nvSpPr>
        <p:spPr>
          <a:xfrm>
            <a:off x="128137" y="787287"/>
            <a:ext cx="1377485" cy="253916"/>
          </a:xfrm>
          <a:prstGeom prst="rect">
            <a:avLst/>
          </a:prstGeom>
          <a:noFill/>
        </p:spPr>
        <p:txBody>
          <a:bodyPr wrap="square">
            <a:spAutoFit/>
          </a:bodyPr>
          <a:lstStyle/>
          <a:p>
            <a:pPr algn="l" fontAlgn="b"/>
            <a:r>
              <a:rPr lang="en-US" sz="1050" b="1" dirty="0">
                <a:latin typeface="Century Gothic" panose="020B0502020202020204" pitchFamily="34" charset="0"/>
              </a:rPr>
              <a:t>KEY PARTNERSHIPS</a:t>
            </a:r>
          </a:p>
        </p:txBody>
      </p:sp>
      <p:sp>
        <p:nvSpPr>
          <p:cNvPr id="28" name="TextBox 27">
            <a:extLst>
              <a:ext uri="{FF2B5EF4-FFF2-40B4-BE49-F238E27FC236}">
                <a16:creationId xmlns:a16="http://schemas.microsoft.com/office/drawing/2014/main" id="{7B428D26-2720-6E26-8FE0-84C5B9DD51CA}"/>
              </a:ext>
            </a:extLst>
          </p:cNvPr>
          <p:cNvSpPr txBox="1"/>
          <p:nvPr/>
        </p:nvSpPr>
        <p:spPr>
          <a:xfrm>
            <a:off x="1936263" y="521914"/>
            <a:ext cx="1377485" cy="253916"/>
          </a:xfrm>
          <a:prstGeom prst="rect">
            <a:avLst/>
          </a:prstGeom>
          <a:noFill/>
        </p:spPr>
        <p:txBody>
          <a:bodyPr wrap="square">
            <a:spAutoFit/>
          </a:bodyPr>
          <a:lstStyle/>
          <a:p>
            <a:pPr algn="l" fontAlgn="b"/>
            <a:r>
              <a:rPr lang="en-US" sz="1050" b="1" dirty="0">
                <a:latin typeface="Century Gothic" panose="020B0502020202020204" pitchFamily="34" charset="0"/>
              </a:rPr>
              <a:t>KEY ACTIVITIES</a:t>
            </a:r>
          </a:p>
        </p:txBody>
      </p:sp>
      <p:sp>
        <p:nvSpPr>
          <p:cNvPr id="29" name="TextBox 28">
            <a:extLst>
              <a:ext uri="{FF2B5EF4-FFF2-40B4-BE49-F238E27FC236}">
                <a16:creationId xmlns:a16="http://schemas.microsoft.com/office/drawing/2014/main" id="{43EFCDCD-264B-0F71-CF22-A9277D7DB407}"/>
              </a:ext>
            </a:extLst>
          </p:cNvPr>
          <p:cNvSpPr txBox="1"/>
          <p:nvPr/>
        </p:nvSpPr>
        <p:spPr>
          <a:xfrm>
            <a:off x="3715302" y="625705"/>
            <a:ext cx="1377485" cy="415498"/>
          </a:xfrm>
          <a:prstGeom prst="rect">
            <a:avLst/>
          </a:prstGeom>
          <a:noFill/>
        </p:spPr>
        <p:txBody>
          <a:bodyPr wrap="square">
            <a:spAutoFit/>
          </a:bodyPr>
          <a:lstStyle/>
          <a:p>
            <a:pPr algn="l" fontAlgn="b"/>
            <a:r>
              <a:rPr lang="en-US" sz="1050" b="1" dirty="0">
                <a:latin typeface="Century Gothic" panose="020B0502020202020204" pitchFamily="34" charset="0"/>
              </a:rPr>
              <a:t>VALUE PROPOSITIONS</a:t>
            </a:r>
          </a:p>
        </p:txBody>
      </p:sp>
      <p:sp>
        <p:nvSpPr>
          <p:cNvPr id="31" name="TextBox 30">
            <a:extLst>
              <a:ext uri="{FF2B5EF4-FFF2-40B4-BE49-F238E27FC236}">
                <a16:creationId xmlns:a16="http://schemas.microsoft.com/office/drawing/2014/main" id="{15BACA47-B558-6E66-937C-89E85B05201F}"/>
              </a:ext>
            </a:extLst>
          </p:cNvPr>
          <p:cNvSpPr txBox="1"/>
          <p:nvPr/>
        </p:nvSpPr>
        <p:spPr>
          <a:xfrm>
            <a:off x="5437085" y="495438"/>
            <a:ext cx="1377485" cy="415498"/>
          </a:xfrm>
          <a:prstGeom prst="rect">
            <a:avLst/>
          </a:prstGeom>
          <a:noFill/>
        </p:spPr>
        <p:txBody>
          <a:bodyPr wrap="square">
            <a:spAutoFit/>
          </a:bodyPr>
          <a:lstStyle/>
          <a:p>
            <a:pPr algn="l" fontAlgn="b"/>
            <a:r>
              <a:rPr lang="en-US" sz="1050" b="1" dirty="0">
                <a:latin typeface="Century Gothic" panose="020B0502020202020204" pitchFamily="34" charset="0"/>
              </a:rPr>
              <a:t>CUSTOMER RELATIONSHIPS</a:t>
            </a:r>
          </a:p>
        </p:txBody>
      </p:sp>
      <p:sp>
        <p:nvSpPr>
          <p:cNvPr id="32" name="TextBox 31">
            <a:extLst>
              <a:ext uri="{FF2B5EF4-FFF2-40B4-BE49-F238E27FC236}">
                <a16:creationId xmlns:a16="http://schemas.microsoft.com/office/drawing/2014/main" id="{8BAEE53B-A517-0C27-2701-56288CEE492F}"/>
              </a:ext>
            </a:extLst>
          </p:cNvPr>
          <p:cNvSpPr txBox="1"/>
          <p:nvPr/>
        </p:nvSpPr>
        <p:spPr>
          <a:xfrm>
            <a:off x="1885275" y="2076048"/>
            <a:ext cx="1377485" cy="253916"/>
          </a:xfrm>
          <a:prstGeom prst="rect">
            <a:avLst/>
          </a:prstGeom>
          <a:noFill/>
        </p:spPr>
        <p:txBody>
          <a:bodyPr wrap="square">
            <a:spAutoFit/>
          </a:bodyPr>
          <a:lstStyle/>
          <a:p>
            <a:pPr algn="l" fontAlgn="b"/>
            <a:r>
              <a:rPr lang="en-US" sz="1050" b="1" dirty="0">
                <a:latin typeface="Century Gothic" panose="020B0502020202020204" pitchFamily="34" charset="0"/>
              </a:rPr>
              <a:t>KEY RESOURCES</a:t>
            </a:r>
          </a:p>
        </p:txBody>
      </p:sp>
      <p:sp>
        <p:nvSpPr>
          <p:cNvPr id="33" name="TextBox 32">
            <a:extLst>
              <a:ext uri="{FF2B5EF4-FFF2-40B4-BE49-F238E27FC236}">
                <a16:creationId xmlns:a16="http://schemas.microsoft.com/office/drawing/2014/main" id="{FC0D0561-7E81-B674-4241-EF1117BC33BA}"/>
              </a:ext>
            </a:extLst>
          </p:cNvPr>
          <p:cNvSpPr txBox="1"/>
          <p:nvPr/>
        </p:nvSpPr>
        <p:spPr>
          <a:xfrm>
            <a:off x="5437084" y="2076049"/>
            <a:ext cx="1377485" cy="253916"/>
          </a:xfrm>
          <a:prstGeom prst="rect">
            <a:avLst/>
          </a:prstGeom>
          <a:noFill/>
        </p:spPr>
        <p:txBody>
          <a:bodyPr wrap="square">
            <a:spAutoFit/>
          </a:bodyPr>
          <a:lstStyle/>
          <a:p>
            <a:pPr algn="l" fontAlgn="b"/>
            <a:r>
              <a:rPr lang="en-US" sz="1050" b="1" dirty="0">
                <a:latin typeface="Century Gothic" panose="020B0502020202020204" pitchFamily="34" charset="0"/>
              </a:rPr>
              <a:t>CHANNELS</a:t>
            </a:r>
          </a:p>
        </p:txBody>
      </p:sp>
      <p:sp>
        <p:nvSpPr>
          <p:cNvPr id="34" name="TextBox 33">
            <a:extLst>
              <a:ext uri="{FF2B5EF4-FFF2-40B4-BE49-F238E27FC236}">
                <a16:creationId xmlns:a16="http://schemas.microsoft.com/office/drawing/2014/main" id="{E31D2344-98A7-43B1-CB26-116B63B89F21}"/>
              </a:ext>
            </a:extLst>
          </p:cNvPr>
          <p:cNvSpPr txBox="1"/>
          <p:nvPr/>
        </p:nvSpPr>
        <p:spPr>
          <a:xfrm>
            <a:off x="176281" y="3741840"/>
            <a:ext cx="1377485" cy="253916"/>
          </a:xfrm>
          <a:prstGeom prst="rect">
            <a:avLst/>
          </a:prstGeom>
          <a:noFill/>
        </p:spPr>
        <p:txBody>
          <a:bodyPr wrap="square">
            <a:spAutoFit/>
          </a:bodyPr>
          <a:lstStyle/>
          <a:p>
            <a:pPr algn="l" fontAlgn="b"/>
            <a:r>
              <a:rPr lang="en-US" sz="1050" b="1" dirty="0">
                <a:latin typeface="Century Gothic" panose="020B0502020202020204" pitchFamily="34" charset="0"/>
              </a:rPr>
              <a:t>COST STRUCTURE</a:t>
            </a:r>
          </a:p>
        </p:txBody>
      </p:sp>
      <p:sp>
        <p:nvSpPr>
          <p:cNvPr id="35" name="TextBox 34">
            <a:extLst>
              <a:ext uri="{FF2B5EF4-FFF2-40B4-BE49-F238E27FC236}">
                <a16:creationId xmlns:a16="http://schemas.microsoft.com/office/drawing/2014/main" id="{1214B272-48D8-4FBC-69EB-1E94B36B6DC3}"/>
              </a:ext>
            </a:extLst>
          </p:cNvPr>
          <p:cNvSpPr txBox="1"/>
          <p:nvPr/>
        </p:nvSpPr>
        <p:spPr>
          <a:xfrm>
            <a:off x="3737730" y="3691080"/>
            <a:ext cx="1377485" cy="253916"/>
          </a:xfrm>
          <a:prstGeom prst="rect">
            <a:avLst/>
          </a:prstGeom>
          <a:noFill/>
        </p:spPr>
        <p:txBody>
          <a:bodyPr wrap="square">
            <a:spAutoFit/>
          </a:bodyPr>
          <a:lstStyle/>
          <a:p>
            <a:pPr algn="l" fontAlgn="b"/>
            <a:r>
              <a:rPr lang="en-US" sz="1050" b="1" dirty="0">
                <a:latin typeface="Century Gothic" panose="020B0502020202020204" pitchFamily="34" charset="0"/>
              </a:rPr>
              <a:t>REVENUE STREAM</a:t>
            </a:r>
          </a:p>
        </p:txBody>
      </p:sp>
      <p:sp>
        <p:nvSpPr>
          <p:cNvPr id="36" name="TextBox 35">
            <a:extLst>
              <a:ext uri="{FF2B5EF4-FFF2-40B4-BE49-F238E27FC236}">
                <a16:creationId xmlns:a16="http://schemas.microsoft.com/office/drawing/2014/main" id="{00A664C1-295E-01C6-A2B8-B80861552732}"/>
              </a:ext>
            </a:extLst>
          </p:cNvPr>
          <p:cNvSpPr txBox="1"/>
          <p:nvPr/>
        </p:nvSpPr>
        <p:spPr>
          <a:xfrm>
            <a:off x="7224425" y="706496"/>
            <a:ext cx="1377485" cy="415498"/>
          </a:xfrm>
          <a:prstGeom prst="rect">
            <a:avLst/>
          </a:prstGeom>
          <a:noFill/>
        </p:spPr>
        <p:txBody>
          <a:bodyPr wrap="square">
            <a:spAutoFit/>
          </a:bodyPr>
          <a:lstStyle/>
          <a:p>
            <a:pPr algn="l" fontAlgn="b"/>
            <a:r>
              <a:rPr lang="en-US" sz="1050" b="1" dirty="0">
                <a:latin typeface="Century Gothic" panose="020B0502020202020204" pitchFamily="34" charset="0"/>
              </a:rPr>
              <a:t>CUSTOMER SEGMENTS</a:t>
            </a:r>
          </a:p>
        </p:txBody>
      </p:sp>
      <p:sp>
        <p:nvSpPr>
          <p:cNvPr id="4" name="TextBox 3">
            <a:extLst>
              <a:ext uri="{FF2B5EF4-FFF2-40B4-BE49-F238E27FC236}">
                <a16:creationId xmlns:a16="http://schemas.microsoft.com/office/drawing/2014/main" id="{0C4E4AAE-5212-14DE-ADD1-8C055CD6790E}"/>
              </a:ext>
            </a:extLst>
          </p:cNvPr>
          <p:cNvSpPr txBox="1"/>
          <p:nvPr/>
        </p:nvSpPr>
        <p:spPr>
          <a:xfrm>
            <a:off x="5468069" y="1043960"/>
            <a:ext cx="1790657" cy="861774"/>
          </a:xfrm>
          <a:prstGeom prst="rect">
            <a:avLst/>
          </a:prstGeom>
          <a:noFill/>
        </p:spPr>
        <p:txBody>
          <a:bodyPr wrap="square" rtlCol="0">
            <a:spAutoFit/>
          </a:bodyPr>
          <a:lstStyle/>
          <a:p>
            <a:pPr algn="l" fontAlgn="ctr"/>
            <a:r>
              <a:rPr lang="en-US" sz="1000" dirty="0"/>
              <a:t>Focuses on building loyalty and engagement with customers.</a:t>
            </a:r>
          </a:p>
          <a:p>
            <a:pPr algn="l" fontAlgn="ctr"/>
            <a:endParaRPr lang="en-US" sz="900" dirty="0"/>
          </a:p>
          <a:p>
            <a:pPr algn="ctr" fontAlgn="ctr"/>
            <a:r>
              <a:rPr lang="en-US" sz="1100" b="1" dirty="0"/>
              <a:t>E.g. Tata Motors</a:t>
            </a:r>
            <a:endParaRPr lang="en-IN" sz="900" b="1" dirty="0"/>
          </a:p>
        </p:txBody>
      </p:sp>
      <p:sp>
        <p:nvSpPr>
          <p:cNvPr id="6" name="TextBox 5">
            <a:extLst>
              <a:ext uri="{FF2B5EF4-FFF2-40B4-BE49-F238E27FC236}">
                <a16:creationId xmlns:a16="http://schemas.microsoft.com/office/drawing/2014/main" id="{4EE5DA95-6583-92A5-8C34-346526E32A15}"/>
              </a:ext>
            </a:extLst>
          </p:cNvPr>
          <p:cNvSpPr txBox="1"/>
          <p:nvPr/>
        </p:nvSpPr>
        <p:spPr>
          <a:xfrm>
            <a:off x="5495077" y="2398037"/>
            <a:ext cx="1766664" cy="830997"/>
          </a:xfrm>
          <a:prstGeom prst="rect">
            <a:avLst/>
          </a:prstGeom>
          <a:noFill/>
        </p:spPr>
        <p:txBody>
          <a:bodyPr wrap="square" rtlCol="0">
            <a:spAutoFit/>
          </a:bodyPr>
          <a:lstStyle/>
          <a:p>
            <a:r>
              <a:rPr lang="en-US" sz="900" dirty="0"/>
              <a:t>Outlines how to reach and communicate with customers.</a:t>
            </a:r>
          </a:p>
          <a:p>
            <a:endParaRPr lang="en-US" sz="900" dirty="0"/>
          </a:p>
          <a:p>
            <a:pPr algn="ctr"/>
            <a:r>
              <a:rPr lang="en-US" sz="1200" b="1" dirty="0"/>
              <a:t>E.g. Nike</a:t>
            </a:r>
            <a:endParaRPr lang="en-US" sz="900" b="1" dirty="0"/>
          </a:p>
          <a:p>
            <a:endParaRPr lang="en-IN" sz="900" dirty="0"/>
          </a:p>
        </p:txBody>
      </p:sp>
    </p:spTree>
    <p:extLst>
      <p:ext uri="{BB962C8B-B14F-4D97-AF65-F5344CB8AC3E}">
        <p14:creationId xmlns:p14="http://schemas.microsoft.com/office/powerpoint/2010/main" val="19551001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25F5669-63F1-AE4D-EFF2-D53110E9C876}"/>
              </a:ext>
            </a:extLst>
          </p:cNvPr>
          <p:cNvPicPr>
            <a:picLocks noChangeAspect="1"/>
          </p:cNvPicPr>
          <p:nvPr/>
        </p:nvPicPr>
        <p:blipFill>
          <a:blip r:embed="rId2"/>
          <a:stretch>
            <a:fillRect/>
          </a:stretch>
        </p:blipFill>
        <p:spPr>
          <a:xfrm>
            <a:off x="248315" y="0"/>
            <a:ext cx="8647369" cy="5143500"/>
          </a:xfrm>
          <a:prstGeom prst="rect">
            <a:avLst/>
          </a:prstGeom>
        </p:spPr>
      </p:pic>
      <p:sp>
        <p:nvSpPr>
          <p:cNvPr id="4" name="TextBox 3">
            <a:extLst>
              <a:ext uri="{FF2B5EF4-FFF2-40B4-BE49-F238E27FC236}">
                <a16:creationId xmlns:a16="http://schemas.microsoft.com/office/drawing/2014/main" id="{39E400A6-B361-9FD3-83C5-DA30BDF9A32B}"/>
              </a:ext>
            </a:extLst>
          </p:cNvPr>
          <p:cNvSpPr txBox="1"/>
          <p:nvPr/>
        </p:nvSpPr>
        <p:spPr>
          <a:xfrm>
            <a:off x="784860" y="563508"/>
            <a:ext cx="7741920" cy="523220"/>
          </a:xfrm>
          <a:prstGeom prst="rect">
            <a:avLst/>
          </a:prstGeom>
          <a:noFill/>
        </p:spPr>
        <p:txBody>
          <a:bodyPr wrap="square" rtlCol="0">
            <a:spAutoFit/>
          </a:bodyPr>
          <a:lstStyle/>
          <a:p>
            <a:pPr algn="ctr"/>
            <a:r>
              <a:rPr lang="en-US" sz="2800" dirty="0">
                <a:solidFill>
                  <a:srgbClr val="617FEC"/>
                </a:solidFill>
                <a:latin typeface="Raleway" pitchFamily="2" charset="0"/>
              </a:rPr>
              <a:t>Steps to Implement Business Model Canvas</a:t>
            </a:r>
            <a:endParaRPr lang="en-IN" sz="2800" dirty="0">
              <a:solidFill>
                <a:srgbClr val="617FEC"/>
              </a:solidFill>
              <a:latin typeface="Raleway" pitchFamily="2" charset="0"/>
            </a:endParaRPr>
          </a:p>
        </p:txBody>
      </p:sp>
    </p:spTree>
    <p:extLst>
      <p:ext uri="{BB962C8B-B14F-4D97-AF65-F5344CB8AC3E}">
        <p14:creationId xmlns:p14="http://schemas.microsoft.com/office/powerpoint/2010/main" val="38803751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0">
          <a:extLst>
            <a:ext uri="{FF2B5EF4-FFF2-40B4-BE49-F238E27FC236}">
              <a16:creationId xmlns:a16="http://schemas.microsoft.com/office/drawing/2014/main" id="{2C7F3D65-7A17-FACA-791B-E87B703A2A2A}"/>
            </a:ext>
          </a:extLst>
        </p:cNvPr>
        <p:cNvGrpSpPr/>
        <p:nvPr/>
      </p:nvGrpSpPr>
      <p:grpSpPr>
        <a:xfrm>
          <a:off x="0" y="0"/>
          <a:ext cx="0" cy="0"/>
          <a:chOff x="0" y="0"/>
          <a:chExt cx="0" cy="0"/>
        </a:xfrm>
      </p:grpSpPr>
      <p:sp>
        <p:nvSpPr>
          <p:cNvPr id="191" name="Google Shape;191;p30">
            <a:extLst>
              <a:ext uri="{FF2B5EF4-FFF2-40B4-BE49-F238E27FC236}">
                <a16:creationId xmlns:a16="http://schemas.microsoft.com/office/drawing/2014/main" id="{B0BFCE5A-1440-1931-CA22-08888E5865A3}"/>
              </a:ext>
            </a:extLst>
          </p:cNvPr>
          <p:cNvSpPr txBox="1">
            <a:spLocks noGrp="1"/>
          </p:cNvSpPr>
          <p:nvPr>
            <p:ph type="title"/>
          </p:nvPr>
        </p:nvSpPr>
        <p:spPr>
          <a:xfrm>
            <a:off x="720000" y="2331509"/>
            <a:ext cx="4512000" cy="1186200"/>
          </a:xfrm>
          <a:prstGeom prst="rect">
            <a:avLst/>
          </a:prstGeom>
        </p:spPr>
        <p:txBody>
          <a:bodyPr spcFirstLastPara="1" wrap="square" lIns="91425" tIns="91425" rIns="91425" bIns="91425" anchor="ctr" anchorCtr="0">
            <a:noAutofit/>
          </a:bodyPr>
          <a:lstStyle/>
          <a:p>
            <a:r>
              <a:rPr lang="en" dirty="0">
                <a:solidFill>
                  <a:schemeClr val="lt1"/>
                </a:solidFill>
              </a:rPr>
              <a:t>Case Study</a:t>
            </a:r>
            <a:endParaRPr lang="en-US" dirty="0"/>
          </a:p>
        </p:txBody>
      </p:sp>
      <p:sp>
        <p:nvSpPr>
          <p:cNvPr id="192" name="Google Shape;192;p30">
            <a:extLst>
              <a:ext uri="{FF2B5EF4-FFF2-40B4-BE49-F238E27FC236}">
                <a16:creationId xmlns:a16="http://schemas.microsoft.com/office/drawing/2014/main" id="{0BBA6E1F-CB89-F430-6FFE-CAF1C2A0150B}"/>
              </a:ext>
            </a:extLst>
          </p:cNvPr>
          <p:cNvSpPr txBox="1">
            <a:spLocks noGrp="1"/>
          </p:cNvSpPr>
          <p:nvPr>
            <p:ph type="title" idx="2"/>
          </p:nvPr>
        </p:nvSpPr>
        <p:spPr>
          <a:xfrm>
            <a:off x="720000" y="1024800"/>
            <a:ext cx="1882800" cy="118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04.</a:t>
            </a:r>
            <a:endParaRPr dirty="0"/>
          </a:p>
        </p:txBody>
      </p:sp>
      <p:sp>
        <p:nvSpPr>
          <p:cNvPr id="7" name="Rectangle 6">
            <a:extLst>
              <a:ext uri="{FF2B5EF4-FFF2-40B4-BE49-F238E27FC236}">
                <a16:creationId xmlns:a16="http://schemas.microsoft.com/office/drawing/2014/main" id="{311C3EAA-342B-1CB4-76F7-42F7E9EDB323}"/>
              </a:ext>
            </a:extLst>
          </p:cNvPr>
          <p:cNvSpPr/>
          <p:nvPr/>
        </p:nvSpPr>
        <p:spPr>
          <a:xfrm>
            <a:off x="-60456" y="3305165"/>
            <a:ext cx="5292456" cy="1838336"/>
          </a:xfrm>
          <a:prstGeom prst="rect">
            <a:avLst/>
          </a:prstGeom>
          <a:solidFill>
            <a:srgbClr val="1D367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a:extLst>
              <a:ext uri="{FF2B5EF4-FFF2-40B4-BE49-F238E27FC236}">
                <a16:creationId xmlns:a16="http://schemas.microsoft.com/office/drawing/2014/main" id="{5CCC793F-0AEF-6025-1A24-3D3701D06F76}"/>
              </a:ext>
            </a:extLst>
          </p:cNvPr>
          <p:cNvSpPr/>
          <p:nvPr/>
        </p:nvSpPr>
        <p:spPr>
          <a:xfrm>
            <a:off x="5100992" y="-589447"/>
            <a:ext cx="4118578" cy="582646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6" name="Picture 5">
            <a:extLst>
              <a:ext uri="{FF2B5EF4-FFF2-40B4-BE49-F238E27FC236}">
                <a16:creationId xmlns:a16="http://schemas.microsoft.com/office/drawing/2014/main" id="{AF5E5643-F6B7-2EE9-71DB-8151F0029821}"/>
              </a:ext>
            </a:extLst>
          </p:cNvPr>
          <p:cNvPicPr>
            <a:picLocks noChangeAspect="1"/>
          </p:cNvPicPr>
          <p:nvPr/>
        </p:nvPicPr>
        <p:blipFill>
          <a:blip r:embed="rId3"/>
          <a:stretch>
            <a:fillRect/>
          </a:stretch>
        </p:blipFill>
        <p:spPr>
          <a:xfrm>
            <a:off x="5100992" y="325355"/>
            <a:ext cx="4043008" cy="4043008"/>
          </a:xfrm>
          <a:prstGeom prst="rect">
            <a:avLst/>
          </a:prstGeom>
        </p:spPr>
      </p:pic>
    </p:spTree>
    <p:extLst>
      <p:ext uri="{BB962C8B-B14F-4D97-AF65-F5344CB8AC3E}">
        <p14:creationId xmlns:p14="http://schemas.microsoft.com/office/powerpoint/2010/main" val="41113858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8">
          <a:extLst>
            <a:ext uri="{FF2B5EF4-FFF2-40B4-BE49-F238E27FC236}">
              <a16:creationId xmlns:a16="http://schemas.microsoft.com/office/drawing/2014/main" id="{98558254-F598-764B-FA36-7696FE8DAFD9}"/>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4B386880-5406-E1F0-2606-1A0220248AAD}"/>
              </a:ext>
            </a:extLst>
          </p:cNvPr>
          <p:cNvSpPr txBox="1"/>
          <p:nvPr/>
        </p:nvSpPr>
        <p:spPr>
          <a:xfrm>
            <a:off x="300854" y="1866541"/>
            <a:ext cx="4563964"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t>Company Overview</a:t>
            </a:r>
            <a:r>
              <a:rPr lang="en-US" dirty="0"/>
              <a:t>: </a:t>
            </a:r>
            <a:r>
              <a:rPr lang="en-US" dirty="0" err="1"/>
              <a:t>EcoHomes</a:t>
            </a:r>
            <a:r>
              <a:rPr lang="en-US" dirty="0"/>
              <a:t> is a mid-sized company focused on designing and building eco-friendly residential homes using sustainable materials and energy-efficient technologies.</a:t>
            </a:r>
          </a:p>
        </p:txBody>
      </p:sp>
      <p:sp>
        <p:nvSpPr>
          <p:cNvPr id="5" name="TextBox 4">
            <a:extLst>
              <a:ext uri="{FF2B5EF4-FFF2-40B4-BE49-F238E27FC236}">
                <a16:creationId xmlns:a16="http://schemas.microsoft.com/office/drawing/2014/main" id="{0F9DA5AD-E382-C568-561F-D51FBB384373}"/>
              </a:ext>
            </a:extLst>
          </p:cNvPr>
          <p:cNvSpPr txBox="1"/>
          <p:nvPr/>
        </p:nvSpPr>
        <p:spPr>
          <a:xfrm>
            <a:off x="300854" y="3369104"/>
            <a:ext cx="5020206"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cs typeface="Segoe UI"/>
              </a:rPr>
              <a:t>Problem Statement​: </a:t>
            </a:r>
            <a:r>
              <a:rPr lang="en-US" dirty="0"/>
              <a:t>Eco Homes is struggling to achieve sustainable growth and expand its market share, experiencing slow growth and facing challenges in increasing its market presence.</a:t>
            </a:r>
            <a:endParaRPr lang="en-US" dirty="0">
              <a:cs typeface="Segoe UI"/>
            </a:endParaRPr>
          </a:p>
        </p:txBody>
      </p:sp>
      <p:sp>
        <p:nvSpPr>
          <p:cNvPr id="6" name="TextBox 5">
            <a:extLst>
              <a:ext uri="{FF2B5EF4-FFF2-40B4-BE49-F238E27FC236}">
                <a16:creationId xmlns:a16="http://schemas.microsoft.com/office/drawing/2014/main" id="{668F3C88-3454-819F-49C6-D81E72241263}"/>
              </a:ext>
            </a:extLst>
          </p:cNvPr>
          <p:cNvSpPr txBox="1"/>
          <p:nvPr/>
        </p:nvSpPr>
        <p:spPr>
          <a:xfrm>
            <a:off x="393539" y="310346"/>
            <a:ext cx="5390908"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err="1"/>
              <a:t>EcoHomes</a:t>
            </a:r>
            <a:r>
              <a:rPr lang="en-US" sz="2400" b="1"/>
              <a:t> Case Study: </a:t>
            </a:r>
            <a:endParaRPr lang="en-US"/>
          </a:p>
          <a:p>
            <a:r>
              <a:rPr lang="en-US" sz="2400" b="1"/>
              <a:t>Achieving Sustainable Growth</a:t>
            </a:r>
            <a:endParaRPr lang="en-US"/>
          </a:p>
        </p:txBody>
      </p:sp>
      <p:pic>
        <p:nvPicPr>
          <p:cNvPr id="7" name="Picture 6">
            <a:extLst>
              <a:ext uri="{FF2B5EF4-FFF2-40B4-BE49-F238E27FC236}">
                <a16:creationId xmlns:a16="http://schemas.microsoft.com/office/drawing/2014/main" id="{55CD6C3B-2AC0-4A4C-A55A-C2F81204E550}"/>
              </a:ext>
            </a:extLst>
          </p:cNvPr>
          <p:cNvPicPr>
            <a:picLocks noChangeAspect="1"/>
          </p:cNvPicPr>
          <p:nvPr/>
        </p:nvPicPr>
        <p:blipFill>
          <a:blip r:embed="rId3"/>
          <a:stretch>
            <a:fillRect/>
          </a:stretch>
        </p:blipFill>
        <p:spPr>
          <a:xfrm>
            <a:off x="5787596" y="-2649"/>
            <a:ext cx="3353315" cy="5141072"/>
          </a:xfrm>
          <a:prstGeom prst="rect">
            <a:avLst/>
          </a:prstGeom>
        </p:spPr>
      </p:pic>
    </p:spTree>
    <p:extLst>
      <p:ext uri="{BB962C8B-B14F-4D97-AF65-F5344CB8AC3E}">
        <p14:creationId xmlns:p14="http://schemas.microsoft.com/office/powerpoint/2010/main" val="31877710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8">
          <a:extLst>
            <a:ext uri="{FF2B5EF4-FFF2-40B4-BE49-F238E27FC236}">
              <a16:creationId xmlns:a16="http://schemas.microsoft.com/office/drawing/2014/main" id="{430D0C30-2A0C-FF45-5EAF-0E619DF2046E}"/>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094F3F22-B682-C139-CA1C-7BB4FECEB760}"/>
              </a:ext>
            </a:extLst>
          </p:cNvPr>
          <p:cNvPicPr>
            <a:picLocks noChangeAspect="1"/>
          </p:cNvPicPr>
          <p:nvPr/>
        </p:nvPicPr>
        <p:blipFill>
          <a:blip r:embed="rId3"/>
          <a:srcRect/>
          <a:stretch/>
        </p:blipFill>
        <p:spPr>
          <a:xfrm>
            <a:off x="1095066" y="0"/>
            <a:ext cx="6953868" cy="5143499"/>
          </a:xfrm>
          <a:prstGeom prst="rect">
            <a:avLst/>
          </a:prstGeom>
        </p:spPr>
      </p:pic>
    </p:spTree>
    <p:extLst>
      <p:ext uri="{BB962C8B-B14F-4D97-AF65-F5344CB8AC3E}">
        <p14:creationId xmlns:p14="http://schemas.microsoft.com/office/powerpoint/2010/main" val="19120182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98">
          <a:extLst>
            <a:ext uri="{FF2B5EF4-FFF2-40B4-BE49-F238E27FC236}">
              <a16:creationId xmlns:a16="http://schemas.microsoft.com/office/drawing/2014/main" id="{1646FCB0-E7D2-CEB4-86D2-977A8CF03D54}"/>
            </a:ext>
          </a:extLst>
        </p:cNvPr>
        <p:cNvGrpSpPr/>
        <p:nvPr/>
      </p:nvGrpSpPr>
      <p:grpSpPr>
        <a:xfrm>
          <a:off x="0" y="0"/>
          <a:ext cx="0" cy="0"/>
          <a:chOff x="0" y="0"/>
          <a:chExt cx="0" cy="0"/>
        </a:xfrm>
      </p:grpSpPr>
      <p:pic>
        <p:nvPicPr>
          <p:cNvPr id="3" name="Picture 2" descr="A screenshot of a computer&#10;&#10;AI-generated content may be incorrect.">
            <a:extLst>
              <a:ext uri="{FF2B5EF4-FFF2-40B4-BE49-F238E27FC236}">
                <a16:creationId xmlns:a16="http://schemas.microsoft.com/office/drawing/2014/main" id="{57C35C18-1867-2CB1-8F81-730260C57F47}"/>
              </a:ext>
            </a:extLst>
          </p:cNvPr>
          <p:cNvPicPr>
            <a:picLocks noChangeAspect="1"/>
          </p:cNvPicPr>
          <p:nvPr/>
        </p:nvPicPr>
        <p:blipFill>
          <a:blip r:embed="rId3"/>
          <a:srcRect l="3226" t="12012" r="26165"/>
          <a:stretch/>
        </p:blipFill>
        <p:spPr>
          <a:xfrm>
            <a:off x="1478167" y="620868"/>
            <a:ext cx="5984251" cy="4525663"/>
          </a:xfrm>
          <a:prstGeom prst="rect">
            <a:avLst/>
          </a:prstGeom>
        </p:spPr>
      </p:pic>
      <p:sp>
        <p:nvSpPr>
          <p:cNvPr id="6" name="TextBox 5">
            <a:extLst>
              <a:ext uri="{FF2B5EF4-FFF2-40B4-BE49-F238E27FC236}">
                <a16:creationId xmlns:a16="http://schemas.microsoft.com/office/drawing/2014/main" id="{790615F6-C994-0A65-AA08-38E7B910EFE9}"/>
              </a:ext>
            </a:extLst>
          </p:cNvPr>
          <p:cNvSpPr txBox="1"/>
          <p:nvPr/>
        </p:nvSpPr>
        <p:spPr>
          <a:xfrm>
            <a:off x="97136" y="462973"/>
            <a:ext cx="8752658"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dirty="0"/>
              <a:t>PESTEL Analysis</a:t>
            </a:r>
          </a:p>
        </p:txBody>
      </p:sp>
    </p:spTree>
    <p:extLst>
      <p:ext uri="{BB962C8B-B14F-4D97-AF65-F5344CB8AC3E}">
        <p14:creationId xmlns:p14="http://schemas.microsoft.com/office/powerpoint/2010/main" val="23259223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7A499C-E23E-7649-356B-8E37F7E1C3DC}"/>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DC0062DE-07BF-48A7-724E-8D085E74FC2C}"/>
              </a:ext>
            </a:extLst>
          </p:cNvPr>
          <p:cNvSpPr/>
          <p:nvPr/>
        </p:nvSpPr>
        <p:spPr>
          <a:xfrm>
            <a:off x="1" y="1"/>
            <a:ext cx="9143999" cy="5143500"/>
          </a:xfrm>
          <a:prstGeom prst="rect">
            <a:avLst/>
          </a:prstGeom>
          <a:pattFill prst="dkDnDiag">
            <a:fgClr>
              <a:schemeClr val="bg1">
                <a:lumMod val="95000"/>
              </a:schemeClr>
            </a:fgClr>
            <a:bgClr>
              <a:schemeClr val="bg1"/>
            </a:bgClr>
          </a:patt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3" name="TextBox 2">
            <a:extLst>
              <a:ext uri="{FF2B5EF4-FFF2-40B4-BE49-F238E27FC236}">
                <a16:creationId xmlns:a16="http://schemas.microsoft.com/office/drawing/2014/main" id="{A92DDE68-B99B-E866-8091-35EBA132EB4B}"/>
              </a:ext>
            </a:extLst>
          </p:cNvPr>
          <p:cNvSpPr txBox="1"/>
          <p:nvPr/>
        </p:nvSpPr>
        <p:spPr>
          <a:xfrm>
            <a:off x="164425" y="53575"/>
            <a:ext cx="8879212" cy="369332"/>
          </a:xfrm>
          <a:prstGeom prst="rect">
            <a:avLst/>
          </a:prstGeom>
          <a:noFill/>
        </p:spPr>
        <p:txBody>
          <a:bodyPr wrap="square" rtlCol="0">
            <a:spAutoFit/>
          </a:bodyPr>
          <a:lstStyle/>
          <a:p>
            <a:pPr algn="ctr"/>
            <a:r>
              <a:rPr lang="en-US" sz="1800" b="1" dirty="0">
                <a:solidFill>
                  <a:schemeClr val="tx1">
                    <a:lumMod val="65000"/>
                    <a:lumOff val="35000"/>
                  </a:schemeClr>
                </a:solidFill>
                <a:latin typeface="Century Gothic" panose="020B0502020202020204" pitchFamily="34" charset="0"/>
              </a:rPr>
              <a:t>Business Model Canvas for </a:t>
            </a:r>
            <a:r>
              <a:rPr lang="en-US" sz="1800" b="1" dirty="0" err="1">
                <a:solidFill>
                  <a:schemeClr val="tx1">
                    <a:lumMod val="65000"/>
                    <a:lumOff val="35000"/>
                  </a:schemeClr>
                </a:solidFill>
                <a:latin typeface="Century Gothic" panose="020B0502020202020204" pitchFamily="34" charset="0"/>
              </a:rPr>
              <a:t>EcoHomes</a:t>
            </a:r>
            <a:endParaRPr lang="en-US" sz="1800" b="1" dirty="0">
              <a:solidFill>
                <a:schemeClr val="tx1">
                  <a:lumMod val="65000"/>
                  <a:lumOff val="35000"/>
                </a:schemeClr>
              </a:solidFill>
              <a:latin typeface="Century Gothic" panose="020B0502020202020204" pitchFamily="34" charset="0"/>
            </a:endParaRPr>
          </a:p>
        </p:txBody>
      </p:sp>
      <p:graphicFrame>
        <p:nvGraphicFramePr>
          <p:cNvPr id="16" name="Table 15">
            <a:extLst>
              <a:ext uri="{FF2B5EF4-FFF2-40B4-BE49-F238E27FC236}">
                <a16:creationId xmlns:a16="http://schemas.microsoft.com/office/drawing/2014/main" id="{F0836E47-82BE-E6B9-5EA2-D41988220A29}"/>
              </a:ext>
            </a:extLst>
          </p:cNvPr>
          <p:cNvGraphicFramePr>
            <a:graphicFrameLocks noGrp="1"/>
          </p:cNvGraphicFramePr>
          <p:nvPr>
            <p:extLst>
              <p:ext uri="{D42A27DB-BD31-4B8C-83A1-F6EECF244321}">
                <p14:modId xmlns:p14="http://schemas.microsoft.com/office/powerpoint/2010/main" val="3724799619"/>
              </p:ext>
            </p:extLst>
          </p:nvPr>
        </p:nvGraphicFramePr>
        <p:xfrm>
          <a:off x="164424" y="459228"/>
          <a:ext cx="8879215" cy="4584573"/>
        </p:xfrm>
        <a:graphic>
          <a:graphicData uri="http://schemas.openxmlformats.org/drawingml/2006/table">
            <a:tbl>
              <a:tblPr/>
              <a:tblGrid>
                <a:gridCol w="1775843">
                  <a:extLst>
                    <a:ext uri="{9D8B030D-6E8A-4147-A177-3AD203B41FA5}">
                      <a16:colId xmlns:a16="http://schemas.microsoft.com/office/drawing/2014/main" val="1915489427"/>
                    </a:ext>
                  </a:extLst>
                </a:gridCol>
                <a:gridCol w="1775843">
                  <a:extLst>
                    <a:ext uri="{9D8B030D-6E8A-4147-A177-3AD203B41FA5}">
                      <a16:colId xmlns:a16="http://schemas.microsoft.com/office/drawing/2014/main" val="3648122560"/>
                    </a:ext>
                  </a:extLst>
                </a:gridCol>
                <a:gridCol w="1775843">
                  <a:extLst>
                    <a:ext uri="{9D8B030D-6E8A-4147-A177-3AD203B41FA5}">
                      <a16:colId xmlns:a16="http://schemas.microsoft.com/office/drawing/2014/main" val="489068831"/>
                    </a:ext>
                  </a:extLst>
                </a:gridCol>
                <a:gridCol w="1775843">
                  <a:extLst>
                    <a:ext uri="{9D8B030D-6E8A-4147-A177-3AD203B41FA5}">
                      <a16:colId xmlns:a16="http://schemas.microsoft.com/office/drawing/2014/main" val="1821452548"/>
                    </a:ext>
                  </a:extLst>
                </a:gridCol>
                <a:gridCol w="1775843">
                  <a:extLst>
                    <a:ext uri="{9D8B030D-6E8A-4147-A177-3AD203B41FA5}">
                      <a16:colId xmlns:a16="http://schemas.microsoft.com/office/drawing/2014/main" val="1649091000"/>
                    </a:ext>
                  </a:extLst>
                </a:gridCol>
              </a:tblGrid>
              <a:tr h="1572365">
                <a:tc rowSpan="2">
                  <a:txBody>
                    <a:bodyPr/>
                    <a:lstStyle/>
                    <a:p>
                      <a:pPr algn="l" fontAlgn="ctr"/>
                      <a:endParaRPr lang="en-US" sz="900" b="0" i="0" u="none" strike="noStrike" dirty="0">
                        <a:solidFill>
                          <a:srgbClr val="000000"/>
                        </a:solidFill>
                        <a:effectLst/>
                        <a:latin typeface="+mn-lt"/>
                      </a:endParaRPr>
                    </a:p>
                    <a:p>
                      <a:pPr algn="l" fontAlgn="ctr"/>
                      <a:endParaRPr lang="en-US" sz="900" b="0" i="0" u="none" strike="noStrike" dirty="0">
                        <a:solidFill>
                          <a:srgbClr val="000000"/>
                        </a:solidFill>
                        <a:effectLst/>
                        <a:latin typeface="+mn-lt"/>
                      </a:endParaRPr>
                    </a:p>
                    <a:p>
                      <a:pPr algn="l" fontAlgn="ctr"/>
                      <a:r>
                        <a:rPr lang="en-US" sz="1000" b="0" i="0" u="none" strike="noStrike" dirty="0">
                          <a:solidFill>
                            <a:srgbClr val="000000"/>
                          </a:solidFill>
                          <a:effectLst/>
                          <a:latin typeface="+mn-lt"/>
                        </a:rPr>
                        <a:t>Suppliers of sustainable materials, renewable energy companies, real estate agents, environmental </a:t>
                      </a:r>
                      <a:r>
                        <a:rPr lang="en-US" sz="1000" b="0" i="0" u="none" strike="noStrike" dirty="0" err="1">
                          <a:solidFill>
                            <a:srgbClr val="000000"/>
                          </a:solidFill>
                          <a:effectLst/>
                          <a:latin typeface="+mn-lt"/>
                        </a:rPr>
                        <a:t>organisations</a:t>
                      </a:r>
                      <a:r>
                        <a:rPr lang="en-US" sz="1000" b="0" i="0" u="none" strike="noStrike" dirty="0">
                          <a:solidFill>
                            <a:srgbClr val="000000"/>
                          </a:solidFill>
                          <a:effectLst/>
                          <a:latin typeface="+mn-lt"/>
                        </a:rPr>
                        <a:t>.</a:t>
                      </a:r>
                      <a:endParaRPr lang="en-US" sz="1000" b="0" i="0" u="none" strike="noStrike" dirty="0">
                        <a:solidFill>
                          <a:srgbClr val="000000"/>
                        </a:solidFill>
                        <a:effectLst/>
                        <a:latin typeface="Century Gothic" panose="020B0502020202020204" pitchFamily="34" charset="0"/>
                      </a:endParaRPr>
                    </a:p>
                    <a:p>
                      <a:pPr algn="l" fontAlgn="ctr"/>
                      <a:endParaRPr lang="en-US" sz="900" b="0" i="0" u="none" strike="noStrike" dirty="0">
                        <a:solidFill>
                          <a:srgbClr val="000000"/>
                        </a:solidFill>
                        <a:effectLst/>
                        <a:latin typeface="Century Gothic" panose="020B0502020202020204" pitchFamily="34" charset="0"/>
                      </a:endParaRPr>
                    </a:p>
                  </a:txBody>
                  <a:tcPr marL="39670" marR="0"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EDEDED"/>
                    </a:solidFill>
                  </a:tcPr>
                </a:tc>
                <a:tc>
                  <a:txBody>
                    <a:bodyPr/>
                    <a:lstStyle/>
                    <a:p>
                      <a:pPr algn="l" fontAlgn="ctr"/>
                      <a:endParaRPr lang="en-US" sz="900" b="0" i="0" u="none" strike="noStrike" dirty="0">
                        <a:solidFill>
                          <a:srgbClr val="000000"/>
                        </a:solidFill>
                        <a:effectLst/>
                        <a:latin typeface="+mn-lt"/>
                      </a:endParaRPr>
                    </a:p>
                    <a:p>
                      <a:pPr algn="l" fontAlgn="ctr"/>
                      <a:endParaRPr lang="en-US" sz="900" b="0" i="0" u="none" strike="noStrike" dirty="0">
                        <a:solidFill>
                          <a:srgbClr val="000000"/>
                        </a:solidFill>
                        <a:effectLst/>
                        <a:latin typeface="+mn-lt"/>
                      </a:endParaRPr>
                    </a:p>
                    <a:p>
                      <a:pPr algn="l" fontAlgn="ctr"/>
                      <a:r>
                        <a:rPr lang="en-US" sz="1000" b="0" i="0" u="none" strike="noStrike" dirty="0">
                          <a:solidFill>
                            <a:srgbClr val="000000"/>
                          </a:solidFill>
                          <a:effectLst/>
                          <a:latin typeface="+mn-lt"/>
                        </a:rPr>
                        <a:t>Designing and building eco-friendly homes, marketing and sales, customer support.</a:t>
                      </a:r>
                    </a:p>
                  </a:txBody>
                  <a:tcPr marL="39670" marR="0"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E2EFDA"/>
                    </a:solidFill>
                  </a:tcPr>
                </a:tc>
                <a:tc rowSpan="2">
                  <a:txBody>
                    <a:bodyPr/>
                    <a:lstStyle/>
                    <a:p>
                      <a:pPr algn="l" fontAlgn="ctr"/>
                      <a:r>
                        <a:rPr lang="en-US" sz="1000" b="0" i="0" u="none" strike="noStrike" dirty="0">
                          <a:solidFill>
                            <a:srgbClr val="000000"/>
                          </a:solidFill>
                          <a:effectLst/>
                          <a:latin typeface="+mn-lt"/>
                        </a:rPr>
                        <a:t>Sustainable, energy-efficiency homes, reduced environmental footprints.</a:t>
                      </a:r>
                    </a:p>
                  </a:txBody>
                  <a:tcPr marL="39670" marR="0"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DCF8EB"/>
                    </a:solidFill>
                  </a:tcPr>
                </a:tc>
                <a:tc>
                  <a:txBody>
                    <a:bodyPr/>
                    <a:lstStyle/>
                    <a:p>
                      <a:pPr algn="l" fontAlgn="ctr"/>
                      <a:endParaRPr lang="en-US" sz="900" b="0" i="0" u="none" strike="noStrike" dirty="0">
                        <a:solidFill>
                          <a:srgbClr val="000000"/>
                        </a:solidFill>
                        <a:effectLst/>
                        <a:latin typeface="Century Gothic" panose="020B0502020202020204" pitchFamily="34" charset="0"/>
                      </a:endParaRPr>
                    </a:p>
                  </a:txBody>
                  <a:tcPr marL="39670" marR="0"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EDEDED"/>
                    </a:solidFill>
                  </a:tcPr>
                </a:tc>
                <a:tc rowSpan="2">
                  <a:txBody>
                    <a:bodyPr/>
                    <a:lstStyle/>
                    <a:p>
                      <a:pPr algn="l" fontAlgn="ctr"/>
                      <a:r>
                        <a:rPr lang="en-US" sz="1000" b="0" i="0" u="none" strike="noStrike" dirty="0">
                          <a:solidFill>
                            <a:srgbClr val="000000"/>
                          </a:solidFill>
                          <a:effectLst/>
                          <a:latin typeface="+mn-lt"/>
                        </a:rPr>
                        <a:t>Environmental conscious homeowners, eco-friendly communities, real estate developers.</a:t>
                      </a:r>
                    </a:p>
                  </a:txBody>
                  <a:tcPr marL="39670" marR="0"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DDEBF7"/>
                    </a:solidFill>
                  </a:tcPr>
                </a:tc>
                <a:extLst>
                  <a:ext uri="{0D108BD9-81ED-4DB2-BD59-A6C34878D82A}">
                    <a16:rowId xmlns:a16="http://schemas.microsoft.com/office/drawing/2014/main" val="1961284179"/>
                  </a:ext>
                </a:extLst>
              </a:tr>
              <a:tr h="1506104">
                <a:tc vMerge="1">
                  <a:txBody>
                    <a:bodyPr/>
                    <a:lstStyle/>
                    <a:p>
                      <a:endParaRPr lang="en-US"/>
                    </a:p>
                  </a:txBody>
                  <a:tcPr>
                    <a:lnT w="12700" cap="flat" cmpd="sng" algn="ctr">
                      <a:solidFill>
                        <a:schemeClr val="bg1">
                          <a:lumMod val="75000"/>
                        </a:schemeClr>
                      </a:solidFill>
                      <a:prstDash val="solid"/>
                      <a:round/>
                      <a:headEnd type="none" w="med" len="med"/>
                      <a:tailEnd type="none" w="med" len="med"/>
                    </a:lnT>
                  </a:tcPr>
                </a:tc>
                <a:tc>
                  <a:txBody>
                    <a:bodyPr/>
                    <a:lstStyle/>
                    <a:p>
                      <a:pPr algn="l" fontAlgn="ctr"/>
                      <a:r>
                        <a:rPr lang="en-US" sz="1000" b="0" i="0" u="none" strike="noStrike" dirty="0">
                          <a:solidFill>
                            <a:srgbClr val="000000"/>
                          </a:solidFill>
                          <a:effectLst/>
                          <a:latin typeface="+mn-lt"/>
                        </a:rPr>
                        <a:t>Sustainable building materials, skilled workforce, R&amp;D for green technology, strong brand reputation.</a:t>
                      </a:r>
                    </a:p>
                  </a:txBody>
                  <a:tcPr marL="39670" marR="0"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DDEBF7"/>
                    </a:solidFill>
                  </a:tcPr>
                </a:tc>
                <a:tc vMerge="1">
                  <a:txBody>
                    <a:bodyPr/>
                    <a:lstStyle/>
                    <a:p>
                      <a:endParaRPr lang="en-US"/>
                    </a:p>
                  </a:txBody>
                  <a:tcPr>
                    <a:lnL w="6350" cap="flat" cmpd="sng" algn="ctr">
                      <a:solidFill>
                        <a:srgbClr val="BFBFBF"/>
                      </a:solidFill>
                      <a:prstDash val="solid"/>
                      <a:round/>
                      <a:headEnd type="none" w="med" len="med"/>
                      <a:tailEnd type="none" w="med" len="med"/>
                    </a:lnL>
                    <a:lnT w="12700" cap="flat" cmpd="sng" algn="ctr">
                      <a:solidFill>
                        <a:schemeClr val="bg1">
                          <a:lumMod val="75000"/>
                        </a:schemeClr>
                      </a:solidFill>
                      <a:prstDash val="solid"/>
                      <a:round/>
                      <a:headEnd type="none" w="med" len="med"/>
                      <a:tailEnd type="none" w="med" len="med"/>
                    </a:lnT>
                  </a:tcPr>
                </a:tc>
                <a:tc>
                  <a:txBody>
                    <a:bodyPr/>
                    <a:lstStyle/>
                    <a:p>
                      <a:pPr algn="l" fontAlgn="ctr"/>
                      <a:endParaRPr lang="en-US" sz="900" b="0" i="0" u="none" strike="noStrike" dirty="0">
                        <a:solidFill>
                          <a:srgbClr val="000000"/>
                        </a:solidFill>
                        <a:effectLst/>
                        <a:latin typeface="Century Gothic" panose="020B0502020202020204" pitchFamily="34" charset="0"/>
                      </a:endParaRPr>
                    </a:p>
                  </a:txBody>
                  <a:tcPr marL="39670" marR="0"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E2EFDA"/>
                    </a:solidFill>
                  </a:tcPr>
                </a:tc>
                <a:tc vMerge="1">
                  <a:txBody>
                    <a:bodyPr/>
                    <a:lstStyle/>
                    <a:p>
                      <a:endParaRPr lang="en-US"/>
                    </a:p>
                  </a:txBody>
                  <a:tcPr>
                    <a:lnL w="6350" cap="flat" cmpd="sng" algn="ctr">
                      <a:solidFill>
                        <a:srgbClr val="BFBFBF"/>
                      </a:solidFill>
                      <a:prstDash val="solid"/>
                      <a:round/>
                      <a:headEnd type="none" w="med" len="med"/>
                      <a:tailEnd type="none" w="med" len="med"/>
                    </a:lnL>
                  </a:tcPr>
                </a:tc>
                <a:extLst>
                  <a:ext uri="{0D108BD9-81ED-4DB2-BD59-A6C34878D82A}">
                    <a16:rowId xmlns:a16="http://schemas.microsoft.com/office/drawing/2014/main" val="2172348578"/>
                  </a:ext>
                </a:extLst>
              </a:tr>
              <a:tr h="1506104">
                <a:tc gridSpan="2">
                  <a:txBody>
                    <a:bodyPr/>
                    <a:lstStyle/>
                    <a:p>
                      <a:pPr algn="l" fontAlgn="ctr"/>
                      <a:r>
                        <a:rPr lang="en-US" sz="1000" b="0" i="0" u="none" strike="noStrike" dirty="0">
                          <a:solidFill>
                            <a:srgbClr val="000000"/>
                          </a:solidFill>
                          <a:effectLst/>
                          <a:latin typeface="+mn-lt"/>
                        </a:rPr>
                        <a:t>Construction cost, R&amp;D expenses, marketing and sales expenses, administration cost.</a:t>
                      </a:r>
                    </a:p>
                  </a:txBody>
                  <a:tcPr marL="39670" marR="0"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DCF8EB"/>
                    </a:solidFill>
                  </a:tcPr>
                </a:tc>
                <a:tc hMerge="1">
                  <a:txBody>
                    <a:bodyPr/>
                    <a:lstStyle/>
                    <a:p>
                      <a:endParaRPr lang="en-US"/>
                    </a:p>
                  </a:txBody>
                  <a:tcPr/>
                </a:tc>
                <a:tc gridSpan="3">
                  <a:txBody>
                    <a:bodyPr/>
                    <a:lstStyle/>
                    <a:p>
                      <a:pPr algn="l" fontAlgn="ctr"/>
                      <a:r>
                        <a:rPr lang="en-US" sz="1000" b="0" i="0" u="none" strike="noStrike" dirty="0">
                          <a:solidFill>
                            <a:srgbClr val="000000"/>
                          </a:solidFill>
                          <a:effectLst/>
                          <a:latin typeface="+mn-lt"/>
                        </a:rPr>
                        <a:t>Sales of homes, consulting services for sustainable construction, maintenance contracts. </a:t>
                      </a:r>
                    </a:p>
                  </a:txBody>
                  <a:tcPr marL="39670" marR="0"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EDEDED"/>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445382130"/>
                  </a:ext>
                </a:extLst>
              </a:tr>
            </a:tbl>
          </a:graphicData>
        </a:graphic>
      </p:graphicFrame>
      <p:pic>
        <p:nvPicPr>
          <p:cNvPr id="17" name="Graphic 2" descr="Handshake outline">
            <a:extLst>
              <a:ext uri="{FF2B5EF4-FFF2-40B4-BE49-F238E27FC236}">
                <a16:creationId xmlns:a16="http://schemas.microsoft.com/office/drawing/2014/main" id="{EA90D5D0-A981-427A-9C4A-D34830E3E88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71613" y="754066"/>
            <a:ext cx="392906" cy="392906"/>
          </a:xfrm>
          <a:prstGeom prst="rect">
            <a:avLst/>
          </a:prstGeom>
        </p:spPr>
      </p:pic>
      <p:pic>
        <p:nvPicPr>
          <p:cNvPr id="18" name="Graphic 4" descr="Playbook outline">
            <a:extLst>
              <a:ext uri="{FF2B5EF4-FFF2-40B4-BE49-F238E27FC236}">
                <a16:creationId xmlns:a16="http://schemas.microsoft.com/office/drawing/2014/main" id="{4CE6DA26-61DC-75AC-2115-857F81468D3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243120" y="444581"/>
            <a:ext cx="442913" cy="442913"/>
          </a:xfrm>
          <a:prstGeom prst="rect">
            <a:avLst/>
          </a:prstGeom>
        </p:spPr>
      </p:pic>
      <p:pic>
        <p:nvPicPr>
          <p:cNvPr id="19" name="Graphic 6" descr="Circular flowchart outline">
            <a:extLst>
              <a:ext uri="{FF2B5EF4-FFF2-40B4-BE49-F238E27FC236}">
                <a16:creationId xmlns:a16="http://schemas.microsoft.com/office/drawing/2014/main" id="{681D0C9F-B8DA-C6BC-A5E8-A722C56D947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305986" y="1987867"/>
            <a:ext cx="407194" cy="407194"/>
          </a:xfrm>
          <a:prstGeom prst="rect">
            <a:avLst/>
          </a:prstGeom>
        </p:spPr>
      </p:pic>
      <p:pic>
        <p:nvPicPr>
          <p:cNvPr id="20" name="Graphic 8" descr="Clipboard Checked outline">
            <a:extLst>
              <a:ext uri="{FF2B5EF4-FFF2-40B4-BE49-F238E27FC236}">
                <a16:creationId xmlns:a16="http://schemas.microsoft.com/office/drawing/2014/main" id="{B49B3B31-B536-2BA8-3D4B-57815037E76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037035" y="493634"/>
            <a:ext cx="400050" cy="400050"/>
          </a:xfrm>
          <a:prstGeom prst="rect">
            <a:avLst/>
          </a:prstGeom>
        </p:spPr>
      </p:pic>
      <p:pic>
        <p:nvPicPr>
          <p:cNvPr id="21" name="Graphic 12" descr="Target Audience outline">
            <a:extLst>
              <a:ext uri="{FF2B5EF4-FFF2-40B4-BE49-F238E27FC236}">
                <a16:creationId xmlns:a16="http://schemas.microsoft.com/office/drawing/2014/main" id="{59FBD7F7-DF62-C74E-1664-C8DA03538EC6}"/>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672586" y="488471"/>
            <a:ext cx="400050" cy="400050"/>
          </a:xfrm>
          <a:prstGeom prst="rect">
            <a:avLst/>
          </a:prstGeom>
        </p:spPr>
      </p:pic>
      <p:pic>
        <p:nvPicPr>
          <p:cNvPr id="22" name="Graphic 14" descr="Puzzle pieces outline">
            <a:extLst>
              <a:ext uri="{FF2B5EF4-FFF2-40B4-BE49-F238E27FC236}">
                <a16:creationId xmlns:a16="http://schemas.microsoft.com/office/drawing/2014/main" id="{99CAAB65-4CD3-A8D3-C8A9-0BFF45E92230}"/>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8501063" y="718347"/>
            <a:ext cx="428625" cy="428625"/>
          </a:xfrm>
          <a:prstGeom prst="rect">
            <a:avLst/>
          </a:prstGeom>
        </p:spPr>
      </p:pic>
      <p:pic>
        <p:nvPicPr>
          <p:cNvPr id="23" name="Graphic 16" descr="Train outline">
            <a:extLst>
              <a:ext uri="{FF2B5EF4-FFF2-40B4-BE49-F238E27FC236}">
                <a16:creationId xmlns:a16="http://schemas.microsoft.com/office/drawing/2014/main" id="{0A8CA1B2-DF75-B3B7-847E-7174222EE6E9}"/>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991350" y="2057778"/>
            <a:ext cx="267376" cy="267376"/>
          </a:xfrm>
          <a:prstGeom prst="rect">
            <a:avLst/>
          </a:prstGeom>
        </p:spPr>
      </p:pic>
      <p:pic>
        <p:nvPicPr>
          <p:cNvPr id="24" name="Graphic 18" descr="Money outline">
            <a:extLst>
              <a:ext uri="{FF2B5EF4-FFF2-40B4-BE49-F238E27FC236}">
                <a16:creationId xmlns:a16="http://schemas.microsoft.com/office/drawing/2014/main" id="{662DA607-0C2F-E111-9F1B-70049698E89E}"/>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3157081" y="3581468"/>
            <a:ext cx="450056" cy="450056"/>
          </a:xfrm>
          <a:prstGeom prst="rect">
            <a:avLst/>
          </a:prstGeom>
        </p:spPr>
      </p:pic>
      <p:pic>
        <p:nvPicPr>
          <p:cNvPr id="25" name="Graphic 20" descr="Register outline">
            <a:extLst>
              <a:ext uri="{FF2B5EF4-FFF2-40B4-BE49-F238E27FC236}">
                <a16:creationId xmlns:a16="http://schemas.microsoft.com/office/drawing/2014/main" id="{14E58832-E597-4F26-4328-D143C122FF10}"/>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8544256" y="3595757"/>
            <a:ext cx="421481" cy="421481"/>
          </a:xfrm>
          <a:prstGeom prst="rect">
            <a:avLst/>
          </a:prstGeom>
        </p:spPr>
      </p:pic>
      <p:sp>
        <p:nvSpPr>
          <p:cNvPr id="27" name="TextBox 26">
            <a:extLst>
              <a:ext uri="{FF2B5EF4-FFF2-40B4-BE49-F238E27FC236}">
                <a16:creationId xmlns:a16="http://schemas.microsoft.com/office/drawing/2014/main" id="{59E7EC92-C994-B9DD-C19F-690357986476}"/>
              </a:ext>
            </a:extLst>
          </p:cNvPr>
          <p:cNvSpPr txBox="1"/>
          <p:nvPr/>
        </p:nvSpPr>
        <p:spPr>
          <a:xfrm>
            <a:off x="128137" y="787287"/>
            <a:ext cx="1377485" cy="253916"/>
          </a:xfrm>
          <a:prstGeom prst="rect">
            <a:avLst/>
          </a:prstGeom>
          <a:noFill/>
        </p:spPr>
        <p:txBody>
          <a:bodyPr wrap="square">
            <a:spAutoFit/>
          </a:bodyPr>
          <a:lstStyle/>
          <a:p>
            <a:pPr algn="l" fontAlgn="b"/>
            <a:r>
              <a:rPr lang="en-US" sz="1050" b="1" dirty="0">
                <a:latin typeface="Century Gothic" panose="020B0502020202020204" pitchFamily="34" charset="0"/>
              </a:rPr>
              <a:t>KEY PARTNERSHIPS</a:t>
            </a:r>
          </a:p>
        </p:txBody>
      </p:sp>
      <p:sp>
        <p:nvSpPr>
          <p:cNvPr id="28" name="TextBox 27">
            <a:extLst>
              <a:ext uri="{FF2B5EF4-FFF2-40B4-BE49-F238E27FC236}">
                <a16:creationId xmlns:a16="http://schemas.microsoft.com/office/drawing/2014/main" id="{C117DCDD-3AD9-CEC5-994A-7964A3A891D3}"/>
              </a:ext>
            </a:extLst>
          </p:cNvPr>
          <p:cNvSpPr txBox="1"/>
          <p:nvPr/>
        </p:nvSpPr>
        <p:spPr>
          <a:xfrm>
            <a:off x="1936263" y="521914"/>
            <a:ext cx="1377485" cy="253916"/>
          </a:xfrm>
          <a:prstGeom prst="rect">
            <a:avLst/>
          </a:prstGeom>
          <a:noFill/>
        </p:spPr>
        <p:txBody>
          <a:bodyPr wrap="square">
            <a:spAutoFit/>
          </a:bodyPr>
          <a:lstStyle/>
          <a:p>
            <a:pPr algn="l" fontAlgn="b"/>
            <a:r>
              <a:rPr lang="en-US" sz="1050" b="1" dirty="0">
                <a:latin typeface="Century Gothic" panose="020B0502020202020204" pitchFamily="34" charset="0"/>
              </a:rPr>
              <a:t>KEY ACTIVITIES</a:t>
            </a:r>
          </a:p>
        </p:txBody>
      </p:sp>
      <p:sp>
        <p:nvSpPr>
          <p:cNvPr id="29" name="TextBox 28">
            <a:extLst>
              <a:ext uri="{FF2B5EF4-FFF2-40B4-BE49-F238E27FC236}">
                <a16:creationId xmlns:a16="http://schemas.microsoft.com/office/drawing/2014/main" id="{BBE937C3-223D-8777-196C-ABFF47AC54CD}"/>
              </a:ext>
            </a:extLst>
          </p:cNvPr>
          <p:cNvSpPr txBox="1"/>
          <p:nvPr/>
        </p:nvSpPr>
        <p:spPr>
          <a:xfrm>
            <a:off x="3686034" y="488471"/>
            <a:ext cx="1377485" cy="415498"/>
          </a:xfrm>
          <a:prstGeom prst="rect">
            <a:avLst/>
          </a:prstGeom>
          <a:noFill/>
        </p:spPr>
        <p:txBody>
          <a:bodyPr wrap="square">
            <a:spAutoFit/>
          </a:bodyPr>
          <a:lstStyle/>
          <a:p>
            <a:pPr algn="l" fontAlgn="b"/>
            <a:r>
              <a:rPr lang="en-US" sz="1050" b="1" dirty="0">
                <a:latin typeface="Century Gothic" panose="020B0502020202020204" pitchFamily="34" charset="0"/>
              </a:rPr>
              <a:t>VALUE PROPOSITIONS</a:t>
            </a:r>
          </a:p>
        </p:txBody>
      </p:sp>
      <p:sp>
        <p:nvSpPr>
          <p:cNvPr id="31" name="TextBox 30">
            <a:extLst>
              <a:ext uri="{FF2B5EF4-FFF2-40B4-BE49-F238E27FC236}">
                <a16:creationId xmlns:a16="http://schemas.microsoft.com/office/drawing/2014/main" id="{09202C16-193C-1F6B-98C7-4093D6F16821}"/>
              </a:ext>
            </a:extLst>
          </p:cNvPr>
          <p:cNvSpPr txBox="1"/>
          <p:nvPr/>
        </p:nvSpPr>
        <p:spPr>
          <a:xfrm>
            <a:off x="5437085" y="495438"/>
            <a:ext cx="1377485" cy="415498"/>
          </a:xfrm>
          <a:prstGeom prst="rect">
            <a:avLst/>
          </a:prstGeom>
          <a:noFill/>
        </p:spPr>
        <p:txBody>
          <a:bodyPr wrap="square">
            <a:spAutoFit/>
          </a:bodyPr>
          <a:lstStyle/>
          <a:p>
            <a:pPr algn="l" fontAlgn="b"/>
            <a:r>
              <a:rPr lang="en-US" sz="1050" b="1" dirty="0">
                <a:latin typeface="Century Gothic" panose="020B0502020202020204" pitchFamily="34" charset="0"/>
              </a:rPr>
              <a:t>CUSTOMER RELATIONSHIPS</a:t>
            </a:r>
          </a:p>
        </p:txBody>
      </p:sp>
      <p:sp>
        <p:nvSpPr>
          <p:cNvPr id="32" name="TextBox 31">
            <a:extLst>
              <a:ext uri="{FF2B5EF4-FFF2-40B4-BE49-F238E27FC236}">
                <a16:creationId xmlns:a16="http://schemas.microsoft.com/office/drawing/2014/main" id="{919DAFDC-462C-B007-1132-D85BAD4D4147}"/>
              </a:ext>
            </a:extLst>
          </p:cNvPr>
          <p:cNvSpPr txBox="1"/>
          <p:nvPr/>
        </p:nvSpPr>
        <p:spPr>
          <a:xfrm>
            <a:off x="1885275" y="2076048"/>
            <a:ext cx="1377485" cy="253916"/>
          </a:xfrm>
          <a:prstGeom prst="rect">
            <a:avLst/>
          </a:prstGeom>
          <a:noFill/>
        </p:spPr>
        <p:txBody>
          <a:bodyPr wrap="square">
            <a:spAutoFit/>
          </a:bodyPr>
          <a:lstStyle/>
          <a:p>
            <a:pPr algn="l" fontAlgn="b"/>
            <a:r>
              <a:rPr lang="en-US" sz="1050" b="1" dirty="0">
                <a:latin typeface="Century Gothic" panose="020B0502020202020204" pitchFamily="34" charset="0"/>
              </a:rPr>
              <a:t>KEY RESOURCES</a:t>
            </a:r>
          </a:p>
        </p:txBody>
      </p:sp>
      <p:sp>
        <p:nvSpPr>
          <p:cNvPr id="33" name="TextBox 32">
            <a:extLst>
              <a:ext uri="{FF2B5EF4-FFF2-40B4-BE49-F238E27FC236}">
                <a16:creationId xmlns:a16="http://schemas.microsoft.com/office/drawing/2014/main" id="{8D348257-0A18-EA29-6A20-2E622DD46D2C}"/>
              </a:ext>
            </a:extLst>
          </p:cNvPr>
          <p:cNvSpPr txBox="1"/>
          <p:nvPr/>
        </p:nvSpPr>
        <p:spPr>
          <a:xfrm>
            <a:off x="5437084" y="2076049"/>
            <a:ext cx="1377485" cy="253916"/>
          </a:xfrm>
          <a:prstGeom prst="rect">
            <a:avLst/>
          </a:prstGeom>
          <a:noFill/>
        </p:spPr>
        <p:txBody>
          <a:bodyPr wrap="square">
            <a:spAutoFit/>
          </a:bodyPr>
          <a:lstStyle/>
          <a:p>
            <a:pPr algn="l" fontAlgn="b"/>
            <a:r>
              <a:rPr lang="en-US" sz="1050" b="1" dirty="0">
                <a:latin typeface="Century Gothic" panose="020B0502020202020204" pitchFamily="34" charset="0"/>
              </a:rPr>
              <a:t>CHANNELS</a:t>
            </a:r>
          </a:p>
        </p:txBody>
      </p:sp>
      <p:sp>
        <p:nvSpPr>
          <p:cNvPr id="34" name="TextBox 33">
            <a:extLst>
              <a:ext uri="{FF2B5EF4-FFF2-40B4-BE49-F238E27FC236}">
                <a16:creationId xmlns:a16="http://schemas.microsoft.com/office/drawing/2014/main" id="{6FB879BB-B3B9-1208-D45C-832E599902C7}"/>
              </a:ext>
            </a:extLst>
          </p:cNvPr>
          <p:cNvSpPr txBox="1"/>
          <p:nvPr/>
        </p:nvSpPr>
        <p:spPr>
          <a:xfrm>
            <a:off x="176281" y="3741840"/>
            <a:ext cx="1377485" cy="253916"/>
          </a:xfrm>
          <a:prstGeom prst="rect">
            <a:avLst/>
          </a:prstGeom>
          <a:noFill/>
        </p:spPr>
        <p:txBody>
          <a:bodyPr wrap="square">
            <a:spAutoFit/>
          </a:bodyPr>
          <a:lstStyle/>
          <a:p>
            <a:pPr algn="l" fontAlgn="b"/>
            <a:r>
              <a:rPr lang="en-US" sz="1050" b="1" dirty="0">
                <a:latin typeface="Century Gothic" panose="020B0502020202020204" pitchFamily="34" charset="0"/>
              </a:rPr>
              <a:t>COST STRUCTURE</a:t>
            </a:r>
          </a:p>
        </p:txBody>
      </p:sp>
      <p:sp>
        <p:nvSpPr>
          <p:cNvPr id="35" name="TextBox 34">
            <a:extLst>
              <a:ext uri="{FF2B5EF4-FFF2-40B4-BE49-F238E27FC236}">
                <a16:creationId xmlns:a16="http://schemas.microsoft.com/office/drawing/2014/main" id="{B3C14118-CD88-8A42-2EB1-6E9953EA371F}"/>
              </a:ext>
            </a:extLst>
          </p:cNvPr>
          <p:cNvSpPr txBox="1"/>
          <p:nvPr/>
        </p:nvSpPr>
        <p:spPr>
          <a:xfrm>
            <a:off x="3737730" y="3691080"/>
            <a:ext cx="1377485" cy="253916"/>
          </a:xfrm>
          <a:prstGeom prst="rect">
            <a:avLst/>
          </a:prstGeom>
          <a:noFill/>
        </p:spPr>
        <p:txBody>
          <a:bodyPr wrap="square">
            <a:spAutoFit/>
          </a:bodyPr>
          <a:lstStyle/>
          <a:p>
            <a:pPr algn="l" fontAlgn="b"/>
            <a:r>
              <a:rPr lang="en-US" sz="1050" b="1" dirty="0">
                <a:latin typeface="Century Gothic" panose="020B0502020202020204" pitchFamily="34" charset="0"/>
              </a:rPr>
              <a:t>REVENUE STREAM</a:t>
            </a:r>
          </a:p>
        </p:txBody>
      </p:sp>
      <p:sp>
        <p:nvSpPr>
          <p:cNvPr id="36" name="TextBox 35">
            <a:extLst>
              <a:ext uri="{FF2B5EF4-FFF2-40B4-BE49-F238E27FC236}">
                <a16:creationId xmlns:a16="http://schemas.microsoft.com/office/drawing/2014/main" id="{2E6E3A3D-A550-8198-086B-0BE800A47B0C}"/>
              </a:ext>
            </a:extLst>
          </p:cNvPr>
          <p:cNvSpPr txBox="1"/>
          <p:nvPr/>
        </p:nvSpPr>
        <p:spPr>
          <a:xfrm>
            <a:off x="7224425" y="706496"/>
            <a:ext cx="1377485" cy="415498"/>
          </a:xfrm>
          <a:prstGeom prst="rect">
            <a:avLst/>
          </a:prstGeom>
          <a:noFill/>
        </p:spPr>
        <p:txBody>
          <a:bodyPr wrap="square">
            <a:spAutoFit/>
          </a:bodyPr>
          <a:lstStyle/>
          <a:p>
            <a:pPr algn="l" fontAlgn="b"/>
            <a:r>
              <a:rPr lang="en-US" sz="1050" b="1" dirty="0">
                <a:latin typeface="Century Gothic" panose="020B0502020202020204" pitchFamily="34" charset="0"/>
              </a:rPr>
              <a:t>CUSTOMER SEGMENTS</a:t>
            </a:r>
          </a:p>
        </p:txBody>
      </p:sp>
      <p:sp>
        <p:nvSpPr>
          <p:cNvPr id="4" name="TextBox 3">
            <a:extLst>
              <a:ext uri="{FF2B5EF4-FFF2-40B4-BE49-F238E27FC236}">
                <a16:creationId xmlns:a16="http://schemas.microsoft.com/office/drawing/2014/main" id="{7287967F-6653-1196-73F3-550003402115}"/>
              </a:ext>
            </a:extLst>
          </p:cNvPr>
          <p:cNvSpPr txBox="1"/>
          <p:nvPr/>
        </p:nvSpPr>
        <p:spPr>
          <a:xfrm>
            <a:off x="5468069" y="1048926"/>
            <a:ext cx="1790657" cy="707886"/>
          </a:xfrm>
          <a:prstGeom prst="rect">
            <a:avLst/>
          </a:prstGeom>
          <a:noFill/>
        </p:spPr>
        <p:txBody>
          <a:bodyPr wrap="square" rtlCol="0">
            <a:spAutoFit/>
          </a:bodyPr>
          <a:lstStyle/>
          <a:p>
            <a:pPr algn="l" fontAlgn="ctr"/>
            <a:r>
              <a:rPr lang="en-US" sz="1000" dirty="0"/>
              <a:t>Personalized customer service, educational workshop on sustainable living, loyalty programs.</a:t>
            </a:r>
            <a:endParaRPr lang="en-IN" sz="1000" dirty="0"/>
          </a:p>
        </p:txBody>
      </p:sp>
      <p:sp>
        <p:nvSpPr>
          <p:cNvPr id="6" name="TextBox 5">
            <a:extLst>
              <a:ext uri="{FF2B5EF4-FFF2-40B4-BE49-F238E27FC236}">
                <a16:creationId xmlns:a16="http://schemas.microsoft.com/office/drawing/2014/main" id="{214D999B-0D91-66E5-02AD-37CF469B8846}"/>
              </a:ext>
            </a:extLst>
          </p:cNvPr>
          <p:cNvSpPr txBox="1"/>
          <p:nvPr/>
        </p:nvSpPr>
        <p:spPr>
          <a:xfrm>
            <a:off x="5457761" y="2490370"/>
            <a:ext cx="1766664" cy="707886"/>
          </a:xfrm>
          <a:prstGeom prst="rect">
            <a:avLst/>
          </a:prstGeom>
          <a:noFill/>
        </p:spPr>
        <p:txBody>
          <a:bodyPr wrap="square" rtlCol="0">
            <a:spAutoFit/>
          </a:bodyPr>
          <a:lstStyle/>
          <a:p>
            <a:r>
              <a:rPr lang="en-US" sz="1000" dirty="0"/>
              <a:t>Direct Sales, partnership with real estate agents, online marketing, eco-friendly trade shows.</a:t>
            </a:r>
            <a:endParaRPr lang="en-IN" sz="1000" dirty="0"/>
          </a:p>
        </p:txBody>
      </p:sp>
    </p:spTree>
    <p:extLst>
      <p:ext uri="{BB962C8B-B14F-4D97-AF65-F5344CB8AC3E}">
        <p14:creationId xmlns:p14="http://schemas.microsoft.com/office/powerpoint/2010/main" val="8442718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Shape 198">
          <a:extLst>
            <a:ext uri="{FF2B5EF4-FFF2-40B4-BE49-F238E27FC236}">
              <a16:creationId xmlns:a16="http://schemas.microsoft.com/office/drawing/2014/main" id="{9483BE20-6023-5689-E719-A172B1E6BEB9}"/>
            </a:ext>
          </a:extLst>
        </p:cNvPr>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07415932-A61E-262D-9B22-0719A37F2727}"/>
              </a:ext>
            </a:extLst>
          </p:cNvPr>
          <p:cNvGraphicFramePr>
            <a:graphicFrameLocks noGrp="1"/>
          </p:cNvGraphicFramePr>
          <p:nvPr>
            <p:extLst>
              <p:ext uri="{D42A27DB-BD31-4B8C-83A1-F6EECF244321}">
                <p14:modId xmlns:p14="http://schemas.microsoft.com/office/powerpoint/2010/main" val="822604781"/>
              </p:ext>
            </p:extLst>
          </p:nvPr>
        </p:nvGraphicFramePr>
        <p:xfrm>
          <a:off x="140179" y="819509"/>
          <a:ext cx="8729512" cy="4302267"/>
        </p:xfrm>
        <a:graphic>
          <a:graphicData uri="http://schemas.openxmlformats.org/drawingml/2006/table">
            <a:tbl>
              <a:tblPr bandRow="1">
                <a:tableStyleId>{64E5BBBB-B3C5-4E81-A3AF-23F6CAFAA2CF}</a:tableStyleId>
              </a:tblPr>
              <a:tblGrid>
                <a:gridCol w="2182378">
                  <a:extLst>
                    <a:ext uri="{9D8B030D-6E8A-4147-A177-3AD203B41FA5}">
                      <a16:colId xmlns:a16="http://schemas.microsoft.com/office/drawing/2014/main" val="2142686411"/>
                    </a:ext>
                  </a:extLst>
                </a:gridCol>
                <a:gridCol w="2182378">
                  <a:extLst>
                    <a:ext uri="{9D8B030D-6E8A-4147-A177-3AD203B41FA5}">
                      <a16:colId xmlns:a16="http://schemas.microsoft.com/office/drawing/2014/main" val="332926334"/>
                    </a:ext>
                  </a:extLst>
                </a:gridCol>
                <a:gridCol w="2182378">
                  <a:extLst>
                    <a:ext uri="{9D8B030D-6E8A-4147-A177-3AD203B41FA5}">
                      <a16:colId xmlns:a16="http://schemas.microsoft.com/office/drawing/2014/main" val="3269998044"/>
                    </a:ext>
                  </a:extLst>
                </a:gridCol>
                <a:gridCol w="2182378">
                  <a:extLst>
                    <a:ext uri="{9D8B030D-6E8A-4147-A177-3AD203B41FA5}">
                      <a16:colId xmlns:a16="http://schemas.microsoft.com/office/drawing/2014/main" val="2910830994"/>
                    </a:ext>
                  </a:extLst>
                </a:gridCol>
              </a:tblGrid>
              <a:tr h="677110">
                <a:tc>
                  <a:txBody>
                    <a:bodyPr/>
                    <a:lstStyle/>
                    <a:p>
                      <a:r>
                        <a:rPr lang="en-US" dirty="0"/>
                        <a:t>Perspective</a:t>
                      </a:r>
                      <a:endParaRPr lang="en-US" dirty="0" err="1"/>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Objective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Key Performance Indicators</a:t>
                      </a:r>
                    </a:p>
                    <a:p>
                      <a:pPr lvl="0">
                        <a:buNone/>
                      </a:pPr>
                      <a:r>
                        <a:rPr lang="en-US" dirty="0"/>
                        <a:t>(KPI'S)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Initiatives</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51102017"/>
                  </a:ext>
                </a:extLst>
              </a:tr>
              <a:tr h="875289">
                <a:tc>
                  <a:txBody>
                    <a:bodyPr/>
                    <a:lstStyle/>
                    <a:p>
                      <a:r>
                        <a:rPr lang="en-US" dirty="0"/>
                        <a:t>Financial</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Increase Profitability.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Profit margin, revenue growth, cost savings.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solidFill>
                            <a:srgbClr val="000000"/>
                          </a:solidFill>
                        </a:rPr>
                        <a:t>Optimize supply chain, reduce construction costs, explore new revenue streams.</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72595134"/>
                  </a:ext>
                </a:extLst>
              </a:tr>
              <a:tr h="875289">
                <a:tc>
                  <a:txBody>
                    <a:bodyPr/>
                    <a:lstStyle/>
                    <a:p>
                      <a:r>
                        <a:rPr lang="en-US" dirty="0"/>
                        <a:t>Customer</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Enhance Customer Satisfaction.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Customer satisfaction score, repeat business rate.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solidFill>
                            <a:srgbClr val="000000"/>
                          </a:solidFill>
                        </a:rPr>
                        <a:t>Improve customer support, offer workshops on sustainable living.</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67194980"/>
                  </a:ext>
                </a:extLst>
              </a:tr>
              <a:tr h="875289">
                <a:tc>
                  <a:txBody>
                    <a:bodyPr/>
                    <a:lstStyle/>
                    <a:p>
                      <a:r>
                        <a:rPr lang="en-US" dirty="0"/>
                        <a:t>Internal Processes</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Improve Customer Efficiency.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solidFill>
                            <a:srgbClr val="000000"/>
                          </a:solidFill>
                        </a:rPr>
                        <a:t>Project completion time, defect rate.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solidFill>
                            <a:srgbClr val="000000"/>
                          </a:solidFill>
                        </a:rPr>
                        <a:t>Streamline construction processes, invest in employee training</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4965151"/>
                  </a:ext>
                </a:extLst>
              </a:tr>
              <a:tr h="875289">
                <a:tc>
                  <a:txBody>
                    <a:bodyPr/>
                    <a:lstStyle/>
                    <a:p>
                      <a:r>
                        <a:rPr lang="en-US" dirty="0"/>
                        <a:t>Learning &amp; Growth</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US" dirty="0">
                          <a:solidFill>
                            <a:srgbClr val="000000"/>
                          </a:solidFill>
                        </a:rPr>
                        <a:t>Foster innovation and employee development.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US" dirty="0">
                          <a:solidFill>
                            <a:srgbClr val="000000"/>
                          </a:solidFill>
                        </a:rPr>
                        <a:t>Number of new product/services, employee training hours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US" dirty="0"/>
                        <a:t>Invest in R&amp;D, provide ongoing training for employees</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367974986"/>
                  </a:ext>
                </a:extLst>
              </a:tr>
            </a:tbl>
          </a:graphicData>
        </a:graphic>
      </p:graphicFrame>
      <p:sp>
        <p:nvSpPr>
          <p:cNvPr id="3" name="TextBox 2">
            <a:extLst>
              <a:ext uri="{FF2B5EF4-FFF2-40B4-BE49-F238E27FC236}">
                <a16:creationId xmlns:a16="http://schemas.microsoft.com/office/drawing/2014/main" id="{45DA57FD-6858-F655-AC02-FC2F0245A6EF}"/>
              </a:ext>
            </a:extLst>
          </p:cNvPr>
          <p:cNvSpPr txBox="1"/>
          <p:nvPr/>
        </p:nvSpPr>
        <p:spPr>
          <a:xfrm>
            <a:off x="136729" y="200642"/>
            <a:ext cx="881694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800" b="1" dirty="0"/>
              <a:t>Balance Scorecard</a:t>
            </a:r>
          </a:p>
        </p:txBody>
      </p:sp>
    </p:spTree>
    <p:extLst>
      <p:ext uri="{BB962C8B-B14F-4D97-AF65-F5344CB8AC3E}">
        <p14:creationId xmlns:p14="http://schemas.microsoft.com/office/powerpoint/2010/main" val="280211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diagram of a light bulb&#10;&#10;AI-generated content may be incorrect.">
            <a:extLst>
              <a:ext uri="{FF2B5EF4-FFF2-40B4-BE49-F238E27FC236}">
                <a16:creationId xmlns:a16="http://schemas.microsoft.com/office/drawing/2014/main" id="{3DBB71DE-89F6-CF9A-6D5B-A10C73108C12}"/>
              </a:ext>
            </a:extLst>
          </p:cNvPr>
          <p:cNvPicPr>
            <a:picLocks noChangeAspect="1"/>
          </p:cNvPicPr>
          <p:nvPr/>
        </p:nvPicPr>
        <p:blipFill>
          <a:blip r:embed="rId2"/>
          <a:stretch>
            <a:fillRect/>
          </a:stretch>
        </p:blipFill>
        <p:spPr>
          <a:xfrm>
            <a:off x="1244782" y="131290"/>
            <a:ext cx="6654436" cy="5143500"/>
          </a:xfrm>
          <a:prstGeom prst="rect">
            <a:avLst/>
          </a:prstGeom>
        </p:spPr>
      </p:pic>
    </p:spTree>
    <p:extLst>
      <p:ext uri="{BB962C8B-B14F-4D97-AF65-F5344CB8AC3E}">
        <p14:creationId xmlns:p14="http://schemas.microsoft.com/office/powerpoint/2010/main" val="42002548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29"/>
          <p:cNvSpPr txBox="1">
            <a:spLocks noGrp="1"/>
          </p:cNvSpPr>
          <p:nvPr>
            <p:ph type="title" idx="15"/>
          </p:nvPr>
        </p:nvSpPr>
        <p:spPr>
          <a:xfrm>
            <a:off x="1441200" y="539500"/>
            <a:ext cx="6982800" cy="375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TABLE OF CONTENTS</a:t>
            </a:r>
            <a:endParaRPr dirty="0"/>
          </a:p>
        </p:txBody>
      </p:sp>
      <p:sp>
        <p:nvSpPr>
          <p:cNvPr id="174" name="Google Shape;174;p29"/>
          <p:cNvSpPr txBox="1">
            <a:spLocks noGrp="1"/>
          </p:cNvSpPr>
          <p:nvPr>
            <p:ph type="title"/>
          </p:nvPr>
        </p:nvSpPr>
        <p:spPr>
          <a:xfrm>
            <a:off x="1441200" y="1455800"/>
            <a:ext cx="1134900" cy="1134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
        <p:nvSpPr>
          <p:cNvPr id="176" name="Google Shape;176;p29"/>
          <p:cNvSpPr txBox="1">
            <a:spLocks noGrp="1"/>
          </p:cNvSpPr>
          <p:nvPr>
            <p:ph type="title" idx="3"/>
          </p:nvPr>
        </p:nvSpPr>
        <p:spPr>
          <a:xfrm>
            <a:off x="5213125" y="1455800"/>
            <a:ext cx="1134900" cy="1134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sp>
        <p:nvSpPr>
          <p:cNvPr id="177" name="Google Shape;177;p29"/>
          <p:cNvSpPr txBox="1">
            <a:spLocks noGrp="1"/>
          </p:cNvSpPr>
          <p:nvPr>
            <p:ph type="ctrTitle" idx="4"/>
          </p:nvPr>
        </p:nvSpPr>
        <p:spPr>
          <a:xfrm>
            <a:off x="2621765" y="3487280"/>
            <a:ext cx="2103000" cy="428400"/>
          </a:xfrm>
          <a:prstGeom prst="rect">
            <a:avLst/>
          </a:prstGeom>
        </p:spPr>
        <p:txBody>
          <a:bodyPr spcFirstLastPara="1" wrap="square" lIns="91425" tIns="91425" rIns="91425" bIns="219450" anchor="ctr" anchorCtr="0">
            <a:noAutofit/>
          </a:bodyPr>
          <a:lstStyle/>
          <a:p>
            <a:r>
              <a:rPr lang="en" dirty="0"/>
              <a:t>Business Model Canvas</a:t>
            </a:r>
            <a:endParaRPr dirty="0"/>
          </a:p>
        </p:txBody>
      </p:sp>
      <p:sp>
        <p:nvSpPr>
          <p:cNvPr id="179" name="Google Shape;179;p29"/>
          <p:cNvSpPr txBox="1">
            <a:spLocks noGrp="1"/>
          </p:cNvSpPr>
          <p:nvPr>
            <p:ph type="title" idx="6"/>
          </p:nvPr>
        </p:nvSpPr>
        <p:spPr>
          <a:xfrm>
            <a:off x="1441200" y="3132227"/>
            <a:ext cx="1134900" cy="1134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sp>
        <p:nvSpPr>
          <p:cNvPr id="180" name="Google Shape;180;p29"/>
          <p:cNvSpPr txBox="1">
            <a:spLocks noGrp="1"/>
          </p:cNvSpPr>
          <p:nvPr>
            <p:ph type="ctrTitle" idx="7"/>
          </p:nvPr>
        </p:nvSpPr>
        <p:spPr>
          <a:xfrm>
            <a:off x="6391221" y="3464111"/>
            <a:ext cx="2103000" cy="428400"/>
          </a:xfrm>
          <a:prstGeom prst="rect">
            <a:avLst/>
          </a:prstGeom>
        </p:spPr>
        <p:txBody>
          <a:bodyPr spcFirstLastPara="1" wrap="square" lIns="91425" tIns="91425" rIns="91425" bIns="219450" anchor="ctr" anchorCtr="0">
            <a:noAutofit/>
          </a:bodyPr>
          <a:lstStyle/>
          <a:p>
            <a:r>
              <a:rPr lang="en" dirty="0"/>
              <a:t>Case Study</a:t>
            </a:r>
          </a:p>
        </p:txBody>
      </p:sp>
      <p:sp>
        <p:nvSpPr>
          <p:cNvPr id="182" name="Google Shape;182;p29"/>
          <p:cNvSpPr txBox="1">
            <a:spLocks noGrp="1"/>
          </p:cNvSpPr>
          <p:nvPr>
            <p:ph type="title" idx="9"/>
          </p:nvPr>
        </p:nvSpPr>
        <p:spPr>
          <a:xfrm>
            <a:off x="5213125" y="3132227"/>
            <a:ext cx="1134900" cy="1134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04</a:t>
            </a:r>
            <a:endParaRPr dirty="0"/>
          </a:p>
        </p:txBody>
      </p:sp>
      <p:sp>
        <p:nvSpPr>
          <p:cNvPr id="183" name="Google Shape;183;p29"/>
          <p:cNvSpPr txBox="1">
            <a:spLocks noGrp="1"/>
          </p:cNvSpPr>
          <p:nvPr>
            <p:ph type="ctrTitle" idx="13"/>
          </p:nvPr>
        </p:nvSpPr>
        <p:spPr>
          <a:xfrm>
            <a:off x="2621776" y="1788761"/>
            <a:ext cx="2248800" cy="428400"/>
          </a:xfrm>
          <a:prstGeom prst="rect">
            <a:avLst/>
          </a:prstGeom>
        </p:spPr>
        <p:txBody>
          <a:bodyPr spcFirstLastPara="1" wrap="square" lIns="91425" tIns="91425" rIns="91425" bIns="219450" anchor="ctr" anchorCtr="0">
            <a:noAutofit/>
          </a:bodyPr>
          <a:lstStyle/>
          <a:p>
            <a:pPr marL="0" lvl="0" indent="0" algn="l" rtl="0">
              <a:spcBef>
                <a:spcPts val="0"/>
              </a:spcBef>
              <a:spcAft>
                <a:spcPts val="0"/>
              </a:spcAft>
              <a:buNone/>
            </a:pPr>
            <a:r>
              <a:rPr lang="en" dirty="0"/>
              <a:t>Business</a:t>
            </a:r>
          </a:p>
        </p:txBody>
      </p:sp>
      <p:sp>
        <p:nvSpPr>
          <p:cNvPr id="184" name="Google Shape;184;p29"/>
          <p:cNvSpPr txBox="1">
            <a:spLocks noGrp="1"/>
          </p:cNvSpPr>
          <p:nvPr>
            <p:ph type="ctrTitle" idx="14"/>
          </p:nvPr>
        </p:nvSpPr>
        <p:spPr>
          <a:xfrm>
            <a:off x="6391221" y="1788761"/>
            <a:ext cx="2103000" cy="428400"/>
          </a:xfrm>
          <a:prstGeom prst="rect">
            <a:avLst/>
          </a:prstGeom>
        </p:spPr>
        <p:txBody>
          <a:bodyPr spcFirstLastPara="1" wrap="square" lIns="91425" tIns="91425" rIns="91425" bIns="219450" anchor="ctr" anchorCtr="0">
            <a:noAutofit/>
          </a:bodyPr>
          <a:lstStyle/>
          <a:p>
            <a:r>
              <a:rPr lang="en" dirty="0"/>
              <a:t>Business Model</a:t>
            </a:r>
            <a:endParaRPr dirty="0"/>
          </a:p>
        </p:txBody>
      </p:sp>
      <p:sp>
        <p:nvSpPr>
          <p:cNvPr id="185" name="Google Shape;185;p29"/>
          <p:cNvSpPr/>
          <p:nvPr/>
        </p:nvSpPr>
        <p:spPr>
          <a:xfrm>
            <a:off x="0" y="0"/>
            <a:ext cx="2403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9"/>
          <p:cNvSpPr/>
          <p:nvPr/>
        </p:nvSpPr>
        <p:spPr>
          <a:xfrm>
            <a:off x="0" y="0"/>
            <a:ext cx="240300" cy="7206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aleway Medium"/>
              <a:ea typeface="Raleway Medium"/>
              <a:cs typeface="Raleway Medium"/>
              <a:sym typeface="Raleway Medium"/>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20" name="Google Shape;420;p40"/>
          <p:cNvSpPr txBox="1">
            <a:spLocks noGrp="1"/>
          </p:cNvSpPr>
          <p:nvPr>
            <p:ph type="title"/>
          </p:nvPr>
        </p:nvSpPr>
        <p:spPr>
          <a:xfrm>
            <a:off x="1827640" y="1798198"/>
            <a:ext cx="5680600" cy="591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8800" dirty="0"/>
              <a:t>THANK</a:t>
            </a:r>
            <a:br>
              <a:rPr lang="en" sz="8800" dirty="0"/>
            </a:br>
            <a:r>
              <a:rPr lang="en" sz="8800" dirty="0"/>
              <a:t>YOU</a:t>
            </a:r>
            <a:endParaRPr sz="8800" dirty="0"/>
          </a:p>
        </p:txBody>
      </p:sp>
      <p:sp>
        <p:nvSpPr>
          <p:cNvPr id="4" name="Rectangle 3">
            <a:extLst>
              <a:ext uri="{FF2B5EF4-FFF2-40B4-BE49-F238E27FC236}">
                <a16:creationId xmlns:a16="http://schemas.microsoft.com/office/drawing/2014/main" id="{93392F35-4E70-2195-E1E1-5E9FFB1B00B7}"/>
              </a:ext>
            </a:extLst>
          </p:cNvPr>
          <p:cNvSpPr/>
          <p:nvPr/>
        </p:nvSpPr>
        <p:spPr>
          <a:xfrm>
            <a:off x="2560320" y="3520440"/>
            <a:ext cx="4015740" cy="708660"/>
          </a:xfrm>
          <a:prstGeom prst="rect">
            <a:avLst/>
          </a:prstGeom>
          <a:solidFill>
            <a:srgbClr val="617FE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0"/>
          <p:cNvSpPr txBox="1">
            <a:spLocks noGrp="1"/>
          </p:cNvSpPr>
          <p:nvPr>
            <p:ph type="title"/>
          </p:nvPr>
        </p:nvSpPr>
        <p:spPr>
          <a:xfrm>
            <a:off x="233453" y="2308340"/>
            <a:ext cx="4512000" cy="1186200"/>
          </a:xfrm>
          <a:prstGeom prst="rect">
            <a:avLst/>
          </a:prstGeom>
        </p:spPr>
        <p:txBody>
          <a:bodyPr spcFirstLastPara="1" wrap="square" lIns="91425" tIns="91425" rIns="91425" bIns="91425" anchor="ctr" anchorCtr="0">
            <a:noAutofit/>
          </a:bodyPr>
          <a:lstStyle/>
          <a:p>
            <a:r>
              <a:rPr lang="en" dirty="0">
                <a:solidFill>
                  <a:schemeClr val="lt1"/>
                </a:solidFill>
              </a:rPr>
              <a:t>Business</a:t>
            </a:r>
            <a:endParaRPr lang="en-US" dirty="0">
              <a:solidFill>
                <a:schemeClr val="lt1"/>
              </a:solidFill>
            </a:endParaRPr>
          </a:p>
        </p:txBody>
      </p:sp>
      <p:sp>
        <p:nvSpPr>
          <p:cNvPr id="192" name="Google Shape;192;p30"/>
          <p:cNvSpPr txBox="1">
            <a:spLocks noGrp="1"/>
          </p:cNvSpPr>
          <p:nvPr>
            <p:ph type="title" idx="2"/>
          </p:nvPr>
        </p:nvSpPr>
        <p:spPr>
          <a:xfrm>
            <a:off x="720000" y="1024800"/>
            <a:ext cx="1882800" cy="118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01.</a:t>
            </a:r>
            <a:endParaRPr dirty="0"/>
          </a:p>
        </p:txBody>
      </p:sp>
      <p:sp>
        <p:nvSpPr>
          <p:cNvPr id="3" name="TextBox 2">
            <a:extLst>
              <a:ext uri="{FF2B5EF4-FFF2-40B4-BE49-F238E27FC236}">
                <a16:creationId xmlns:a16="http://schemas.microsoft.com/office/drawing/2014/main" id="{340A41F2-2EC1-68E3-6489-8CC72FCE37C0}"/>
              </a:ext>
            </a:extLst>
          </p:cNvPr>
          <p:cNvSpPr txBox="1"/>
          <p:nvPr/>
        </p:nvSpPr>
        <p:spPr>
          <a:xfrm>
            <a:off x="102730" y="3591880"/>
            <a:ext cx="5000139"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800" dirty="0">
                <a:solidFill>
                  <a:srgbClr val="1D3675"/>
                </a:solidFill>
                <a:latin typeface="Raleway" pitchFamily="2" charset="0"/>
              </a:rPr>
              <a:t>A business is an entity involved in producing, buying, or selling goods and services for profit. It can range from small enterprises to large corporations, with some focused on charitable or social goals as nonprofits.</a:t>
            </a:r>
          </a:p>
        </p:txBody>
      </p:sp>
      <p:pic>
        <p:nvPicPr>
          <p:cNvPr id="1032" name="Picture 8" descr="Premium Vector | Emergency banner design concept">
            <a:extLst>
              <a:ext uri="{FF2B5EF4-FFF2-40B4-BE49-F238E27FC236}">
                <a16:creationId xmlns:a16="http://schemas.microsoft.com/office/drawing/2014/main" id="{695F4005-AD4D-2403-F6FD-A3BDA1CA49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8507" y="0"/>
            <a:ext cx="3895493" cy="51435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729F461-1006-7E49-077B-DC7CFD401415}"/>
              </a:ext>
            </a:extLst>
          </p:cNvPr>
          <p:cNvPicPr>
            <a:picLocks noChangeAspect="1"/>
          </p:cNvPicPr>
          <p:nvPr/>
        </p:nvPicPr>
        <p:blipFill>
          <a:blip r:embed="rId2"/>
          <a:srcRect/>
          <a:stretch/>
        </p:blipFill>
        <p:spPr>
          <a:xfrm>
            <a:off x="1100254" y="-914400"/>
            <a:ext cx="7196253" cy="6057899"/>
          </a:xfrm>
          <a:prstGeom prst="rect">
            <a:avLst/>
          </a:prstGeom>
        </p:spPr>
      </p:pic>
    </p:spTree>
    <p:extLst>
      <p:ext uri="{BB962C8B-B14F-4D97-AF65-F5344CB8AC3E}">
        <p14:creationId xmlns:p14="http://schemas.microsoft.com/office/powerpoint/2010/main" val="3095141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90">
          <a:extLst>
            <a:ext uri="{FF2B5EF4-FFF2-40B4-BE49-F238E27FC236}">
              <a16:creationId xmlns:a16="http://schemas.microsoft.com/office/drawing/2014/main" id="{994E64C8-005B-C386-0FC2-9B576E298A5D}"/>
            </a:ext>
          </a:extLst>
        </p:cNvPr>
        <p:cNvGrpSpPr/>
        <p:nvPr/>
      </p:nvGrpSpPr>
      <p:grpSpPr>
        <a:xfrm>
          <a:off x="0" y="0"/>
          <a:ext cx="0" cy="0"/>
          <a:chOff x="0" y="0"/>
          <a:chExt cx="0" cy="0"/>
        </a:xfrm>
      </p:grpSpPr>
      <p:sp>
        <p:nvSpPr>
          <p:cNvPr id="191" name="Google Shape;191;p30">
            <a:extLst>
              <a:ext uri="{FF2B5EF4-FFF2-40B4-BE49-F238E27FC236}">
                <a16:creationId xmlns:a16="http://schemas.microsoft.com/office/drawing/2014/main" id="{087B3DE0-94C2-7ACD-466D-7F13E553DA4B}"/>
              </a:ext>
            </a:extLst>
          </p:cNvPr>
          <p:cNvSpPr txBox="1">
            <a:spLocks noGrp="1"/>
          </p:cNvSpPr>
          <p:nvPr>
            <p:ph type="title"/>
          </p:nvPr>
        </p:nvSpPr>
        <p:spPr>
          <a:xfrm>
            <a:off x="720000" y="2331509"/>
            <a:ext cx="4512000" cy="1186200"/>
          </a:xfrm>
          <a:prstGeom prst="rect">
            <a:avLst/>
          </a:prstGeom>
        </p:spPr>
        <p:txBody>
          <a:bodyPr spcFirstLastPara="1" wrap="square" lIns="91425" tIns="91425" rIns="91425" bIns="91425" anchor="ctr" anchorCtr="0">
            <a:noAutofit/>
          </a:bodyPr>
          <a:lstStyle/>
          <a:p>
            <a:r>
              <a:rPr lang="en" dirty="0">
                <a:solidFill>
                  <a:schemeClr val="lt1"/>
                </a:solidFill>
              </a:rPr>
              <a:t>Business Model</a:t>
            </a:r>
            <a:endParaRPr lang="en-US" dirty="0"/>
          </a:p>
        </p:txBody>
      </p:sp>
      <p:sp>
        <p:nvSpPr>
          <p:cNvPr id="192" name="Google Shape;192;p30">
            <a:extLst>
              <a:ext uri="{FF2B5EF4-FFF2-40B4-BE49-F238E27FC236}">
                <a16:creationId xmlns:a16="http://schemas.microsoft.com/office/drawing/2014/main" id="{83C0417D-1436-FF51-F3A0-BE1CA5D45C90}"/>
              </a:ext>
            </a:extLst>
          </p:cNvPr>
          <p:cNvSpPr txBox="1">
            <a:spLocks noGrp="1"/>
          </p:cNvSpPr>
          <p:nvPr>
            <p:ph type="title" idx="2"/>
          </p:nvPr>
        </p:nvSpPr>
        <p:spPr>
          <a:xfrm>
            <a:off x="720000" y="1024800"/>
            <a:ext cx="1882800" cy="118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02.</a:t>
            </a:r>
            <a:endParaRPr dirty="0"/>
          </a:p>
        </p:txBody>
      </p:sp>
      <p:sp>
        <p:nvSpPr>
          <p:cNvPr id="193" name="Google Shape;193;p30">
            <a:extLst>
              <a:ext uri="{FF2B5EF4-FFF2-40B4-BE49-F238E27FC236}">
                <a16:creationId xmlns:a16="http://schemas.microsoft.com/office/drawing/2014/main" id="{C56EBA37-FDF3-F371-0600-52490A34C9B9}"/>
              </a:ext>
            </a:extLst>
          </p:cNvPr>
          <p:cNvSpPr txBox="1">
            <a:spLocks noGrp="1"/>
          </p:cNvSpPr>
          <p:nvPr>
            <p:ph type="subTitle" idx="1"/>
          </p:nvPr>
        </p:nvSpPr>
        <p:spPr>
          <a:xfrm>
            <a:off x="395636" y="3600003"/>
            <a:ext cx="4653761" cy="1186200"/>
          </a:xfrm>
          <a:prstGeom prst="rect">
            <a:avLst/>
          </a:prstGeom>
        </p:spPr>
        <p:txBody>
          <a:bodyPr spcFirstLastPara="1" wrap="square" lIns="91425" tIns="91425" rIns="91425" bIns="91425" anchor="ctr" anchorCtr="0">
            <a:noAutofit/>
          </a:bodyPr>
          <a:lstStyle/>
          <a:p>
            <a:pPr marL="0" indent="0"/>
            <a:r>
              <a:rPr lang="en" dirty="0"/>
              <a:t>A business model is a plan for </a:t>
            </a:r>
            <a:r>
              <a:rPr lang="en" dirty="0">
                <a:solidFill>
                  <a:srgbClr val="002060"/>
                </a:solidFill>
              </a:rPr>
              <a:t>how</a:t>
            </a:r>
            <a:r>
              <a:rPr lang="en" dirty="0"/>
              <a:t> a company creates, delivers, and captures value, detailing its strategy for making money and sustaining itself.</a:t>
            </a:r>
            <a:endParaRPr lang="en-US" dirty="0"/>
          </a:p>
        </p:txBody>
      </p:sp>
      <p:pic>
        <p:nvPicPr>
          <p:cNvPr id="1030" name="Picture 6" descr="How to Foster a Sharing-Based Environment for Agents">
            <a:extLst>
              <a:ext uri="{FF2B5EF4-FFF2-40B4-BE49-F238E27FC236}">
                <a16:creationId xmlns:a16="http://schemas.microsoft.com/office/drawing/2014/main" id="{6AF7BEFD-0E93-77D5-3D73-31653974EA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32000" y="0"/>
            <a:ext cx="391200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68321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98">
          <a:extLst>
            <a:ext uri="{FF2B5EF4-FFF2-40B4-BE49-F238E27FC236}">
              <a16:creationId xmlns:a16="http://schemas.microsoft.com/office/drawing/2014/main" id="{882AA2AA-5F16-7A1C-6F01-31616627F543}"/>
            </a:ext>
          </a:extLst>
        </p:cNvPr>
        <p:cNvGrpSpPr/>
        <p:nvPr/>
      </p:nvGrpSpPr>
      <p:grpSpPr>
        <a:xfrm>
          <a:off x="0" y="0"/>
          <a:ext cx="0" cy="0"/>
          <a:chOff x="0" y="0"/>
          <a:chExt cx="0" cy="0"/>
        </a:xfrm>
      </p:grpSpPr>
      <p:pic>
        <p:nvPicPr>
          <p:cNvPr id="3" name="Picture 2" descr="A diagram of a company model">
            <a:extLst>
              <a:ext uri="{FF2B5EF4-FFF2-40B4-BE49-F238E27FC236}">
                <a16:creationId xmlns:a16="http://schemas.microsoft.com/office/drawing/2014/main" id="{17354208-B0F2-A0CF-37EA-6A2CC398FD65}"/>
              </a:ext>
            </a:extLst>
          </p:cNvPr>
          <p:cNvPicPr>
            <a:picLocks noChangeAspect="1"/>
          </p:cNvPicPr>
          <p:nvPr/>
        </p:nvPicPr>
        <p:blipFill>
          <a:blip r:embed="rId3"/>
          <a:stretch>
            <a:fillRect/>
          </a:stretch>
        </p:blipFill>
        <p:spPr>
          <a:xfrm>
            <a:off x="1269303" y="0"/>
            <a:ext cx="6605393" cy="5143500"/>
          </a:xfrm>
          <a:prstGeom prst="rect">
            <a:avLst/>
          </a:prstGeom>
        </p:spPr>
      </p:pic>
    </p:spTree>
    <p:extLst>
      <p:ext uri="{BB962C8B-B14F-4D97-AF65-F5344CB8AC3E}">
        <p14:creationId xmlns:p14="http://schemas.microsoft.com/office/powerpoint/2010/main" val="41875817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90">
          <a:extLst>
            <a:ext uri="{FF2B5EF4-FFF2-40B4-BE49-F238E27FC236}">
              <a16:creationId xmlns:a16="http://schemas.microsoft.com/office/drawing/2014/main" id="{922D9EBF-8233-85E9-181C-C1630109ED02}"/>
            </a:ext>
          </a:extLst>
        </p:cNvPr>
        <p:cNvGrpSpPr/>
        <p:nvPr/>
      </p:nvGrpSpPr>
      <p:grpSpPr>
        <a:xfrm>
          <a:off x="0" y="0"/>
          <a:ext cx="0" cy="0"/>
          <a:chOff x="0" y="0"/>
          <a:chExt cx="0" cy="0"/>
        </a:xfrm>
      </p:grpSpPr>
      <p:sp>
        <p:nvSpPr>
          <p:cNvPr id="191" name="Google Shape;191;p30">
            <a:extLst>
              <a:ext uri="{FF2B5EF4-FFF2-40B4-BE49-F238E27FC236}">
                <a16:creationId xmlns:a16="http://schemas.microsoft.com/office/drawing/2014/main" id="{AC0A50FA-E776-7205-28FF-46ADAAD0D0E9}"/>
              </a:ext>
            </a:extLst>
          </p:cNvPr>
          <p:cNvSpPr txBox="1">
            <a:spLocks noGrp="1"/>
          </p:cNvSpPr>
          <p:nvPr>
            <p:ph type="title"/>
          </p:nvPr>
        </p:nvSpPr>
        <p:spPr>
          <a:xfrm>
            <a:off x="720000" y="2207270"/>
            <a:ext cx="4512000" cy="1186200"/>
          </a:xfrm>
          <a:prstGeom prst="rect">
            <a:avLst/>
          </a:prstGeom>
        </p:spPr>
        <p:txBody>
          <a:bodyPr spcFirstLastPara="1" wrap="square" lIns="91425" tIns="91425" rIns="91425" bIns="91425" anchor="ctr" anchorCtr="0">
            <a:noAutofit/>
          </a:bodyPr>
          <a:lstStyle/>
          <a:p>
            <a:r>
              <a:rPr lang="en" dirty="0">
                <a:solidFill>
                  <a:schemeClr val="lt1"/>
                </a:solidFill>
              </a:rPr>
              <a:t>Business Model Canvas</a:t>
            </a:r>
            <a:endParaRPr lang="en-US" dirty="0">
              <a:solidFill>
                <a:schemeClr val="lt1"/>
              </a:solidFill>
            </a:endParaRPr>
          </a:p>
        </p:txBody>
      </p:sp>
      <p:sp>
        <p:nvSpPr>
          <p:cNvPr id="192" name="Google Shape;192;p30">
            <a:extLst>
              <a:ext uri="{FF2B5EF4-FFF2-40B4-BE49-F238E27FC236}">
                <a16:creationId xmlns:a16="http://schemas.microsoft.com/office/drawing/2014/main" id="{70DF1F2B-D3DC-516B-1C0E-7CDFCD6A4E2C}"/>
              </a:ext>
            </a:extLst>
          </p:cNvPr>
          <p:cNvSpPr txBox="1">
            <a:spLocks noGrp="1"/>
          </p:cNvSpPr>
          <p:nvPr>
            <p:ph type="title" idx="2"/>
          </p:nvPr>
        </p:nvSpPr>
        <p:spPr>
          <a:xfrm>
            <a:off x="720000" y="1024800"/>
            <a:ext cx="1882800" cy="118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03.</a:t>
            </a:r>
            <a:endParaRPr dirty="0"/>
          </a:p>
        </p:txBody>
      </p:sp>
      <p:sp>
        <p:nvSpPr>
          <p:cNvPr id="5" name="Rectangle 4">
            <a:extLst>
              <a:ext uri="{FF2B5EF4-FFF2-40B4-BE49-F238E27FC236}">
                <a16:creationId xmlns:a16="http://schemas.microsoft.com/office/drawing/2014/main" id="{162EBE68-4191-3F1A-E705-AE86A6C7D7E4}"/>
              </a:ext>
            </a:extLst>
          </p:cNvPr>
          <p:cNvSpPr/>
          <p:nvPr/>
        </p:nvSpPr>
        <p:spPr>
          <a:xfrm>
            <a:off x="-60456" y="3305165"/>
            <a:ext cx="5292456" cy="1838336"/>
          </a:xfrm>
          <a:prstGeom prst="rect">
            <a:avLst/>
          </a:prstGeom>
          <a:solidFill>
            <a:srgbClr val="1D367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 name="Rectangle 5">
            <a:extLst>
              <a:ext uri="{FF2B5EF4-FFF2-40B4-BE49-F238E27FC236}">
                <a16:creationId xmlns:a16="http://schemas.microsoft.com/office/drawing/2014/main" id="{5C02194B-5F62-9FF2-2B11-9C1F3BFA728A}"/>
              </a:ext>
            </a:extLst>
          </p:cNvPr>
          <p:cNvSpPr/>
          <p:nvPr/>
        </p:nvSpPr>
        <p:spPr>
          <a:xfrm>
            <a:off x="5100992" y="-589447"/>
            <a:ext cx="4118578" cy="582646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8" name="Picture 7">
            <a:extLst>
              <a:ext uri="{FF2B5EF4-FFF2-40B4-BE49-F238E27FC236}">
                <a16:creationId xmlns:a16="http://schemas.microsoft.com/office/drawing/2014/main" id="{3CF0B19E-529A-227C-62DF-01286D3E418C}"/>
              </a:ext>
            </a:extLst>
          </p:cNvPr>
          <p:cNvPicPr>
            <a:picLocks noChangeAspect="1"/>
          </p:cNvPicPr>
          <p:nvPr/>
        </p:nvPicPr>
        <p:blipFill>
          <a:blip r:embed="rId3"/>
          <a:stretch>
            <a:fillRect/>
          </a:stretch>
        </p:blipFill>
        <p:spPr>
          <a:xfrm>
            <a:off x="4844535" y="92259"/>
            <a:ext cx="4762500" cy="4762500"/>
          </a:xfrm>
          <a:prstGeom prst="rect">
            <a:avLst/>
          </a:prstGeom>
        </p:spPr>
      </p:pic>
    </p:spTree>
    <p:extLst>
      <p:ext uri="{BB962C8B-B14F-4D97-AF65-F5344CB8AC3E}">
        <p14:creationId xmlns:p14="http://schemas.microsoft.com/office/powerpoint/2010/main" val="40987961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0">
          <a:extLst>
            <a:ext uri="{FF2B5EF4-FFF2-40B4-BE49-F238E27FC236}">
              <a16:creationId xmlns:a16="http://schemas.microsoft.com/office/drawing/2014/main" id="{6F30BD11-5E59-7058-ADCB-376E1D184E03}"/>
            </a:ext>
          </a:extLst>
        </p:cNvPr>
        <p:cNvGrpSpPr/>
        <p:nvPr/>
      </p:nvGrpSpPr>
      <p:grpSpPr>
        <a:xfrm>
          <a:off x="0" y="0"/>
          <a:ext cx="0" cy="0"/>
          <a:chOff x="0" y="0"/>
          <a:chExt cx="0" cy="0"/>
        </a:xfrm>
      </p:grpSpPr>
      <p:sp>
        <p:nvSpPr>
          <p:cNvPr id="191" name="Google Shape;191;p30">
            <a:extLst>
              <a:ext uri="{FF2B5EF4-FFF2-40B4-BE49-F238E27FC236}">
                <a16:creationId xmlns:a16="http://schemas.microsoft.com/office/drawing/2014/main" id="{CD79D469-5246-EDE5-E310-134711C86A9A}"/>
              </a:ext>
            </a:extLst>
          </p:cNvPr>
          <p:cNvSpPr txBox="1">
            <a:spLocks noGrp="1"/>
          </p:cNvSpPr>
          <p:nvPr>
            <p:ph type="title"/>
          </p:nvPr>
        </p:nvSpPr>
        <p:spPr>
          <a:xfrm>
            <a:off x="-2462" y="190846"/>
            <a:ext cx="5935359" cy="1186200"/>
          </a:xfrm>
          <a:prstGeom prst="rect">
            <a:avLst/>
          </a:prstGeom>
        </p:spPr>
        <p:txBody>
          <a:bodyPr spcFirstLastPara="1" wrap="square" lIns="91425" tIns="91425" rIns="91425" bIns="91425" anchor="ctr" anchorCtr="0">
            <a:noAutofit/>
          </a:bodyPr>
          <a:lstStyle/>
          <a:p>
            <a:r>
              <a:rPr lang="en" sz="3600" dirty="0">
                <a:solidFill>
                  <a:schemeClr val="lt1"/>
                </a:solidFill>
              </a:rPr>
              <a:t>Alexander </a:t>
            </a:r>
            <a:br>
              <a:rPr lang="en" sz="3600" dirty="0">
                <a:solidFill>
                  <a:schemeClr val="lt1"/>
                </a:solidFill>
              </a:rPr>
            </a:br>
            <a:r>
              <a:rPr lang="en" sz="3600" dirty="0">
                <a:solidFill>
                  <a:schemeClr val="lt1"/>
                </a:solidFill>
              </a:rPr>
              <a:t>Osterwalder</a:t>
            </a:r>
          </a:p>
        </p:txBody>
      </p:sp>
      <p:sp>
        <p:nvSpPr>
          <p:cNvPr id="5" name="TextBox 4">
            <a:extLst>
              <a:ext uri="{FF2B5EF4-FFF2-40B4-BE49-F238E27FC236}">
                <a16:creationId xmlns:a16="http://schemas.microsoft.com/office/drawing/2014/main" id="{6FDA940A-5649-8CD0-0E98-C5110BE89C42}"/>
              </a:ext>
            </a:extLst>
          </p:cNvPr>
          <p:cNvSpPr txBox="1"/>
          <p:nvPr/>
        </p:nvSpPr>
        <p:spPr>
          <a:xfrm>
            <a:off x="73461" y="1248311"/>
            <a:ext cx="4848341"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Courier New"/>
              <a:buChar char="o"/>
            </a:pPr>
            <a:r>
              <a:rPr lang="en-US" sz="1600" dirty="0">
                <a:solidFill>
                  <a:schemeClr val="accent1"/>
                </a:solidFill>
              </a:rPr>
              <a:t>Alexander Osterwalder is a Swiss business theorist, author, speaker, consultant, and entrepreneur.</a:t>
            </a:r>
            <a:endParaRPr lang="en-US" sz="1100" dirty="0"/>
          </a:p>
          <a:p>
            <a:pPr marL="342900" indent="-342900">
              <a:buFont typeface="Courier New"/>
              <a:buChar char="o"/>
            </a:pPr>
            <a:r>
              <a:rPr lang="en-US" sz="1600" dirty="0">
                <a:solidFill>
                  <a:schemeClr val="accent1"/>
                </a:solidFill>
              </a:rPr>
              <a:t>In his Book - "Business Model Generation" in 2010.</a:t>
            </a:r>
          </a:p>
        </p:txBody>
      </p:sp>
      <p:pic>
        <p:nvPicPr>
          <p:cNvPr id="6" name="Picture 5" descr="A person in a suit holding up his hand&#10;&#10;AI-generated content may be incorrect.">
            <a:extLst>
              <a:ext uri="{FF2B5EF4-FFF2-40B4-BE49-F238E27FC236}">
                <a16:creationId xmlns:a16="http://schemas.microsoft.com/office/drawing/2014/main" id="{3B4D12B5-A5B8-9C5D-E7D9-52434C7AC900}"/>
              </a:ext>
            </a:extLst>
          </p:cNvPr>
          <p:cNvPicPr>
            <a:picLocks noChangeAspect="1"/>
          </p:cNvPicPr>
          <p:nvPr/>
        </p:nvPicPr>
        <p:blipFill>
          <a:blip r:embed="rId3"/>
          <a:stretch>
            <a:fillRect/>
          </a:stretch>
        </p:blipFill>
        <p:spPr>
          <a:xfrm>
            <a:off x="-17702" y="2571750"/>
            <a:ext cx="5244027" cy="2571750"/>
          </a:xfrm>
          <a:prstGeom prst="rect">
            <a:avLst/>
          </a:prstGeom>
        </p:spPr>
      </p:pic>
      <p:sp>
        <p:nvSpPr>
          <p:cNvPr id="2" name="Rectangle 1">
            <a:extLst>
              <a:ext uri="{FF2B5EF4-FFF2-40B4-BE49-F238E27FC236}">
                <a16:creationId xmlns:a16="http://schemas.microsoft.com/office/drawing/2014/main" id="{D62EED1C-AD77-65ED-AC9B-1D8F654423E5}"/>
              </a:ext>
            </a:extLst>
          </p:cNvPr>
          <p:cNvSpPr/>
          <p:nvPr/>
        </p:nvSpPr>
        <p:spPr>
          <a:xfrm>
            <a:off x="4823460" y="2571750"/>
            <a:ext cx="4320540" cy="2571750"/>
          </a:xfrm>
          <a:prstGeom prst="rect">
            <a:avLst/>
          </a:prstGeom>
          <a:solidFill>
            <a:srgbClr val="617FE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 name="Group 2">
            <a:extLst>
              <a:ext uri="{FF2B5EF4-FFF2-40B4-BE49-F238E27FC236}">
                <a16:creationId xmlns:a16="http://schemas.microsoft.com/office/drawing/2014/main" id="{427AC442-C857-0402-CB3C-7662F58091B4}"/>
              </a:ext>
            </a:extLst>
          </p:cNvPr>
          <p:cNvGrpSpPr/>
          <p:nvPr/>
        </p:nvGrpSpPr>
        <p:grpSpPr>
          <a:xfrm>
            <a:off x="4823461" y="-64021"/>
            <a:ext cx="6647143" cy="3250401"/>
            <a:chOff x="4823461" y="-64021"/>
            <a:chExt cx="6647143" cy="3250401"/>
          </a:xfrm>
        </p:grpSpPr>
        <p:sp>
          <p:nvSpPr>
            <p:cNvPr id="9" name="Rectangle 8">
              <a:extLst>
                <a:ext uri="{FF2B5EF4-FFF2-40B4-BE49-F238E27FC236}">
                  <a16:creationId xmlns:a16="http://schemas.microsoft.com/office/drawing/2014/main" id="{0C16AED2-7981-C1BB-EF8B-B715B7B02323}"/>
                </a:ext>
              </a:extLst>
            </p:cNvPr>
            <p:cNvSpPr/>
            <p:nvPr/>
          </p:nvSpPr>
          <p:spPr>
            <a:xfrm>
              <a:off x="4823461" y="0"/>
              <a:ext cx="4320540" cy="318637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Google Shape;191;p30">
              <a:extLst>
                <a:ext uri="{FF2B5EF4-FFF2-40B4-BE49-F238E27FC236}">
                  <a16:creationId xmlns:a16="http://schemas.microsoft.com/office/drawing/2014/main" id="{472B0C21-DB4C-211F-27B3-FC01668712E1}"/>
                </a:ext>
              </a:extLst>
            </p:cNvPr>
            <p:cNvSpPr txBox="1">
              <a:spLocks/>
            </p:cNvSpPr>
            <p:nvPr/>
          </p:nvSpPr>
          <p:spPr>
            <a:xfrm>
              <a:off x="5535245" y="-64021"/>
              <a:ext cx="5935359" cy="1186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4300"/>
                <a:buFont typeface="Lexend Deca"/>
                <a:buNone/>
                <a:defRPr sz="4200" b="1" i="0" u="none" strike="noStrike" cap="none">
                  <a:solidFill>
                    <a:schemeClr val="dk2"/>
                  </a:solidFill>
                  <a:latin typeface="Lexend Deca"/>
                  <a:ea typeface="Lexend Deca"/>
                  <a:cs typeface="Lexend Deca"/>
                  <a:sym typeface="Lexend Deca"/>
                </a:defRPr>
              </a:lvl1pPr>
              <a:lvl2pPr marR="0" lvl="1" algn="l" rtl="0">
                <a:lnSpc>
                  <a:spcPct val="100000"/>
                </a:lnSpc>
                <a:spcBef>
                  <a:spcPts val="0"/>
                </a:spcBef>
                <a:spcAft>
                  <a:spcPts val="0"/>
                </a:spcAft>
                <a:buClr>
                  <a:schemeClr val="lt1"/>
                </a:buClr>
                <a:buSzPts val="3600"/>
                <a:buFont typeface="Arial"/>
                <a:buNone/>
                <a:defRPr sz="3600" b="0" i="0" u="none" strike="noStrike" cap="none">
                  <a:solidFill>
                    <a:schemeClr val="lt1"/>
                  </a:solidFill>
                  <a:latin typeface="Arial"/>
                  <a:ea typeface="Arial"/>
                  <a:cs typeface="Arial"/>
                  <a:sym typeface="Arial"/>
                </a:defRPr>
              </a:lvl2pPr>
              <a:lvl3pPr marR="0" lvl="2" algn="l" rtl="0">
                <a:lnSpc>
                  <a:spcPct val="100000"/>
                </a:lnSpc>
                <a:spcBef>
                  <a:spcPts val="0"/>
                </a:spcBef>
                <a:spcAft>
                  <a:spcPts val="0"/>
                </a:spcAft>
                <a:buClr>
                  <a:schemeClr val="lt1"/>
                </a:buClr>
                <a:buSzPts val="3600"/>
                <a:buFont typeface="Arial"/>
                <a:buNone/>
                <a:defRPr sz="3600" b="0" i="0" u="none" strike="noStrike" cap="none">
                  <a:solidFill>
                    <a:schemeClr val="lt1"/>
                  </a:solidFill>
                  <a:latin typeface="Arial"/>
                  <a:ea typeface="Arial"/>
                  <a:cs typeface="Arial"/>
                  <a:sym typeface="Arial"/>
                </a:defRPr>
              </a:lvl3pPr>
              <a:lvl4pPr marR="0" lvl="3" algn="l" rtl="0">
                <a:lnSpc>
                  <a:spcPct val="100000"/>
                </a:lnSpc>
                <a:spcBef>
                  <a:spcPts val="0"/>
                </a:spcBef>
                <a:spcAft>
                  <a:spcPts val="0"/>
                </a:spcAft>
                <a:buClr>
                  <a:schemeClr val="lt1"/>
                </a:buClr>
                <a:buSzPts val="3600"/>
                <a:buFont typeface="Arial"/>
                <a:buNone/>
                <a:defRPr sz="3600" b="0" i="0" u="none" strike="noStrike" cap="none">
                  <a:solidFill>
                    <a:schemeClr val="lt1"/>
                  </a:solidFill>
                  <a:latin typeface="Arial"/>
                  <a:ea typeface="Arial"/>
                  <a:cs typeface="Arial"/>
                  <a:sym typeface="Arial"/>
                </a:defRPr>
              </a:lvl4pPr>
              <a:lvl5pPr marR="0" lvl="4" algn="l" rtl="0">
                <a:lnSpc>
                  <a:spcPct val="100000"/>
                </a:lnSpc>
                <a:spcBef>
                  <a:spcPts val="0"/>
                </a:spcBef>
                <a:spcAft>
                  <a:spcPts val="0"/>
                </a:spcAft>
                <a:buClr>
                  <a:schemeClr val="lt1"/>
                </a:buClr>
                <a:buSzPts val="3600"/>
                <a:buFont typeface="Arial"/>
                <a:buNone/>
                <a:defRPr sz="3600" b="0" i="0" u="none" strike="noStrike" cap="none">
                  <a:solidFill>
                    <a:schemeClr val="lt1"/>
                  </a:solidFill>
                  <a:latin typeface="Arial"/>
                  <a:ea typeface="Arial"/>
                  <a:cs typeface="Arial"/>
                  <a:sym typeface="Arial"/>
                </a:defRPr>
              </a:lvl5pPr>
              <a:lvl6pPr marR="0" lvl="5" algn="l" rtl="0">
                <a:lnSpc>
                  <a:spcPct val="100000"/>
                </a:lnSpc>
                <a:spcBef>
                  <a:spcPts val="0"/>
                </a:spcBef>
                <a:spcAft>
                  <a:spcPts val="0"/>
                </a:spcAft>
                <a:buClr>
                  <a:schemeClr val="lt1"/>
                </a:buClr>
                <a:buSzPts val="3600"/>
                <a:buFont typeface="Arial"/>
                <a:buNone/>
                <a:defRPr sz="3600" b="0" i="0" u="none" strike="noStrike" cap="none">
                  <a:solidFill>
                    <a:schemeClr val="lt1"/>
                  </a:solidFill>
                  <a:latin typeface="Arial"/>
                  <a:ea typeface="Arial"/>
                  <a:cs typeface="Arial"/>
                  <a:sym typeface="Arial"/>
                </a:defRPr>
              </a:lvl6pPr>
              <a:lvl7pPr marR="0" lvl="6" algn="l" rtl="0">
                <a:lnSpc>
                  <a:spcPct val="100000"/>
                </a:lnSpc>
                <a:spcBef>
                  <a:spcPts val="0"/>
                </a:spcBef>
                <a:spcAft>
                  <a:spcPts val="0"/>
                </a:spcAft>
                <a:buClr>
                  <a:schemeClr val="lt1"/>
                </a:buClr>
                <a:buSzPts val="3600"/>
                <a:buFont typeface="Arial"/>
                <a:buNone/>
                <a:defRPr sz="3600" b="0" i="0" u="none" strike="noStrike" cap="none">
                  <a:solidFill>
                    <a:schemeClr val="lt1"/>
                  </a:solidFill>
                  <a:latin typeface="Arial"/>
                  <a:ea typeface="Arial"/>
                  <a:cs typeface="Arial"/>
                  <a:sym typeface="Arial"/>
                </a:defRPr>
              </a:lvl7pPr>
              <a:lvl8pPr marR="0" lvl="7" algn="l" rtl="0">
                <a:lnSpc>
                  <a:spcPct val="100000"/>
                </a:lnSpc>
                <a:spcBef>
                  <a:spcPts val="0"/>
                </a:spcBef>
                <a:spcAft>
                  <a:spcPts val="0"/>
                </a:spcAft>
                <a:buClr>
                  <a:schemeClr val="lt1"/>
                </a:buClr>
                <a:buSzPts val="3600"/>
                <a:buFont typeface="Arial"/>
                <a:buNone/>
                <a:defRPr sz="3600" b="0" i="0" u="none" strike="noStrike" cap="none">
                  <a:solidFill>
                    <a:schemeClr val="lt1"/>
                  </a:solidFill>
                  <a:latin typeface="Arial"/>
                  <a:ea typeface="Arial"/>
                  <a:cs typeface="Arial"/>
                  <a:sym typeface="Arial"/>
                </a:defRPr>
              </a:lvl8pPr>
              <a:lvl9pPr marR="0" lvl="8" algn="l" rtl="0">
                <a:lnSpc>
                  <a:spcPct val="100000"/>
                </a:lnSpc>
                <a:spcBef>
                  <a:spcPts val="0"/>
                </a:spcBef>
                <a:spcAft>
                  <a:spcPts val="0"/>
                </a:spcAft>
                <a:buClr>
                  <a:schemeClr val="lt1"/>
                </a:buClr>
                <a:buSzPts val="3600"/>
                <a:buFont typeface="Arial"/>
                <a:buNone/>
                <a:defRPr sz="3600" b="0" i="0" u="none" strike="noStrike" cap="none">
                  <a:solidFill>
                    <a:schemeClr val="lt1"/>
                  </a:solidFill>
                  <a:latin typeface="Arial"/>
                  <a:ea typeface="Arial"/>
                  <a:cs typeface="Arial"/>
                  <a:sym typeface="Arial"/>
                </a:defRPr>
              </a:lvl9pPr>
            </a:lstStyle>
            <a:p>
              <a:r>
                <a:rPr lang="en" sz="3600" dirty="0">
                  <a:solidFill>
                    <a:srgbClr val="1D3675"/>
                  </a:solidFill>
                </a:rPr>
                <a:t>Yves Pigneur</a:t>
              </a:r>
            </a:p>
          </p:txBody>
        </p:sp>
        <p:pic>
          <p:nvPicPr>
            <p:cNvPr id="8" name="Picture 7">
              <a:extLst>
                <a:ext uri="{FF2B5EF4-FFF2-40B4-BE49-F238E27FC236}">
                  <a16:creationId xmlns:a16="http://schemas.microsoft.com/office/drawing/2014/main" id="{8CE1314D-1FB5-BA2A-F77A-F3C2DCD4647C}"/>
                </a:ext>
              </a:extLst>
            </p:cNvPr>
            <p:cNvPicPr>
              <a:picLocks noChangeAspect="1"/>
            </p:cNvPicPr>
            <p:nvPr/>
          </p:nvPicPr>
          <p:blipFill>
            <a:blip r:embed="rId4"/>
            <a:stretch>
              <a:fillRect/>
            </a:stretch>
          </p:blipFill>
          <p:spPr>
            <a:xfrm>
              <a:off x="5535245" y="633680"/>
              <a:ext cx="2924175" cy="2552700"/>
            </a:xfrm>
            <a:prstGeom prst="rect">
              <a:avLst/>
            </a:prstGeom>
          </p:spPr>
        </p:pic>
      </p:grpSp>
      <p:sp>
        <p:nvSpPr>
          <p:cNvPr id="11" name="TextBox 10">
            <a:extLst>
              <a:ext uri="{FF2B5EF4-FFF2-40B4-BE49-F238E27FC236}">
                <a16:creationId xmlns:a16="http://schemas.microsoft.com/office/drawing/2014/main" id="{2AF3978B-BB04-C8C1-F729-D01711E9071C}"/>
              </a:ext>
            </a:extLst>
          </p:cNvPr>
          <p:cNvSpPr txBox="1"/>
          <p:nvPr/>
        </p:nvSpPr>
        <p:spPr>
          <a:xfrm>
            <a:off x="4773930" y="3350091"/>
            <a:ext cx="4248150" cy="1815882"/>
          </a:xfrm>
          <a:prstGeom prst="rect">
            <a:avLst/>
          </a:prstGeom>
          <a:noFill/>
        </p:spPr>
        <p:txBody>
          <a:bodyPr wrap="square">
            <a:spAutoFit/>
          </a:bodyPr>
          <a:lstStyle/>
          <a:p>
            <a:pPr marL="342900" indent="-342900">
              <a:buFont typeface="Courier New"/>
              <a:buChar char="o"/>
            </a:pPr>
            <a:r>
              <a:rPr lang="en-US" sz="1600" dirty="0">
                <a:solidFill>
                  <a:schemeClr val="accent1"/>
                </a:solidFill>
              </a:rPr>
              <a:t>Yves Pigneur is a Belgium computer scientist, and Professor of Management Information System at the University of Lausanne .</a:t>
            </a:r>
          </a:p>
          <a:p>
            <a:pPr marL="342900" indent="-342900">
              <a:buFont typeface="Courier New"/>
              <a:buChar char="o"/>
            </a:pPr>
            <a:r>
              <a:rPr lang="en-US" sz="1600" dirty="0">
                <a:solidFill>
                  <a:schemeClr val="accent1"/>
                </a:solidFill>
              </a:rPr>
              <a:t>He also authored books like Value Proposition Design, and The Invincible Company.</a:t>
            </a:r>
          </a:p>
        </p:txBody>
      </p:sp>
    </p:spTree>
    <p:extLst>
      <p:ext uri="{BB962C8B-B14F-4D97-AF65-F5344CB8AC3E}">
        <p14:creationId xmlns:p14="http://schemas.microsoft.com/office/powerpoint/2010/main" val="15128784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55;p27">
            <a:extLst>
              <a:ext uri="{FF2B5EF4-FFF2-40B4-BE49-F238E27FC236}">
                <a16:creationId xmlns:a16="http://schemas.microsoft.com/office/drawing/2014/main" id="{1842B918-D936-0377-B36B-B036969F548B}"/>
              </a:ext>
            </a:extLst>
          </p:cNvPr>
          <p:cNvSpPr txBox="1">
            <a:spLocks/>
          </p:cNvSpPr>
          <p:nvPr/>
        </p:nvSpPr>
        <p:spPr>
          <a:xfrm>
            <a:off x="936117" y="116612"/>
            <a:ext cx="7903083" cy="1984422"/>
          </a:xfrm>
          <a:prstGeom prst="rect">
            <a:avLst/>
          </a:prstGeom>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sz="5000" b="1" dirty="0">
                <a:solidFill>
                  <a:srgbClr val="1D3675"/>
                </a:solidFill>
                <a:latin typeface="Lexend Deca" panose="020B0604020202020204" charset="0"/>
              </a:rPr>
              <a:t>Business Model Canvas</a:t>
            </a:r>
          </a:p>
        </p:txBody>
      </p:sp>
      <p:sp>
        <p:nvSpPr>
          <p:cNvPr id="3" name="Subtitle 2">
            <a:extLst>
              <a:ext uri="{FF2B5EF4-FFF2-40B4-BE49-F238E27FC236}">
                <a16:creationId xmlns:a16="http://schemas.microsoft.com/office/drawing/2014/main" id="{57BB8E1E-36F8-49CD-33EF-03C15A61B128}"/>
              </a:ext>
            </a:extLst>
          </p:cNvPr>
          <p:cNvSpPr txBox="1">
            <a:spLocks/>
          </p:cNvSpPr>
          <p:nvPr/>
        </p:nvSpPr>
        <p:spPr>
          <a:xfrm>
            <a:off x="0" y="1901817"/>
            <a:ext cx="8839200" cy="3125071"/>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00050" indent="-285750">
              <a:buFont typeface="Arial"/>
              <a:buChar char="•"/>
            </a:pPr>
            <a:r>
              <a:rPr lang="en-US" sz="2000" dirty="0">
                <a:solidFill>
                  <a:srgbClr val="002060"/>
                </a:solidFill>
              </a:rPr>
              <a:t>The Business model canvas is a strategic management template used for developing new business models and documenting existing ones.</a:t>
            </a:r>
          </a:p>
          <a:p>
            <a:pPr marL="400050" indent="-285750">
              <a:buFont typeface="Arial"/>
              <a:buChar char="•"/>
            </a:pPr>
            <a:endParaRPr lang="en-US" sz="2000" dirty="0">
              <a:solidFill>
                <a:srgbClr val="002060"/>
              </a:solidFill>
            </a:endParaRPr>
          </a:p>
          <a:p>
            <a:pPr marL="400050" indent="-285750">
              <a:buFont typeface="Arial"/>
              <a:buChar char="•"/>
            </a:pPr>
            <a:r>
              <a:rPr lang="en-US" sz="2000" dirty="0">
                <a:solidFill>
                  <a:srgbClr val="002060"/>
                </a:solidFill>
              </a:rPr>
              <a:t>The Business model canvas is divided into </a:t>
            </a:r>
            <a:r>
              <a:rPr lang="en-US" sz="2000" b="1" dirty="0">
                <a:solidFill>
                  <a:srgbClr val="002060"/>
                </a:solidFill>
              </a:rPr>
              <a:t>nine essential building blocks</a:t>
            </a:r>
            <a:r>
              <a:rPr lang="en-US" sz="2000" dirty="0">
                <a:solidFill>
                  <a:srgbClr val="002060"/>
                </a:solidFill>
              </a:rPr>
              <a:t> that collectively describe how a business creates, delivers, and captures value.</a:t>
            </a:r>
          </a:p>
          <a:p>
            <a:pPr marL="400050" indent="-285750">
              <a:buFont typeface="Arial"/>
              <a:buChar char="•"/>
            </a:pPr>
            <a:endParaRPr lang="en-US" sz="2000" dirty="0">
              <a:solidFill>
                <a:srgbClr val="002060"/>
              </a:solidFill>
            </a:endParaRPr>
          </a:p>
          <a:p>
            <a:pPr marL="400050" indent="-285750">
              <a:buFont typeface="Arial"/>
              <a:buChar char="•"/>
            </a:pPr>
            <a:r>
              <a:rPr lang="en-US" sz="2000" dirty="0">
                <a:solidFill>
                  <a:srgbClr val="002060"/>
                </a:solidFill>
              </a:rPr>
              <a:t>The Business Model Canvas serves as a visual chart that facilitates a clear and structured discussion about business model design, allowing for easy </a:t>
            </a:r>
            <a:r>
              <a:rPr lang="en-US" sz="2000" b="1" dirty="0">
                <a:solidFill>
                  <a:srgbClr val="002060"/>
                </a:solidFill>
              </a:rPr>
              <a:t>adjustments and iterations</a:t>
            </a:r>
            <a:r>
              <a:rPr lang="en-US" sz="2000" dirty="0">
                <a:solidFill>
                  <a:srgbClr val="002060"/>
                </a:solidFill>
              </a:rPr>
              <a:t>.</a:t>
            </a:r>
          </a:p>
          <a:p>
            <a:pPr marL="400050" indent="-285750">
              <a:buFont typeface="Arial"/>
              <a:buChar char="•"/>
            </a:pPr>
            <a:endParaRPr lang="en-US" sz="2000" dirty="0">
              <a:solidFill>
                <a:srgbClr val="002060"/>
              </a:solidFill>
            </a:endParaRPr>
          </a:p>
          <a:p>
            <a:pPr marL="400050" indent="-285750">
              <a:buFont typeface="Arial"/>
              <a:buChar char="•"/>
            </a:pPr>
            <a:endParaRPr lang="en-US" sz="2000" dirty="0">
              <a:solidFill>
                <a:srgbClr val="002060"/>
              </a:solidFill>
            </a:endParaRPr>
          </a:p>
          <a:p>
            <a:pPr marL="400050" indent="-285750">
              <a:buFont typeface="Arial"/>
              <a:buChar char="•"/>
            </a:pPr>
            <a:endParaRPr lang="en-US" dirty="0">
              <a:solidFill>
                <a:srgbClr val="002060"/>
              </a:solidFill>
            </a:endParaRPr>
          </a:p>
          <a:p>
            <a:pPr>
              <a:buFont typeface="Arial"/>
              <a:buChar char="•"/>
            </a:pPr>
            <a:endParaRPr lang="en-US" dirty="0">
              <a:solidFill>
                <a:srgbClr val="002060"/>
              </a:solidFill>
            </a:endParaRPr>
          </a:p>
        </p:txBody>
      </p:sp>
    </p:spTree>
    <p:extLst>
      <p:ext uri="{BB962C8B-B14F-4D97-AF65-F5344CB8AC3E}">
        <p14:creationId xmlns:p14="http://schemas.microsoft.com/office/powerpoint/2010/main" val="231656088"/>
      </p:ext>
    </p:extLst>
  </p:cSld>
  <p:clrMapOvr>
    <a:masterClrMapping/>
  </p:clrMapOvr>
</p:sld>
</file>

<file path=ppt/theme/theme1.xml><?xml version="1.0" encoding="utf-8"?>
<a:theme xmlns:a="http://schemas.openxmlformats.org/drawingml/2006/main" name="Strategic Business Management by Slidesgo">
  <a:themeElements>
    <a:clrScheme name="Simple Light">
      <a:dk1>
        <a:srgbClr val="617FEC"/>
      </a:dk1>
      <a:lt1>
        <a:srgbClr val="FFFFFF"/>
      </a:lt1>
      <a:dk2>
        <a:srgbClr val="1D3675"/>
      </a:dk2>
      <a:lt2>
        <a:srgbClr val="FD954D"/>
      </a:lt2>
      <a:accent1>
        <a:srgbClr val="FFFFFF"/>
      </a:accent1>
      <a:accent2>
        <a:srgbClr val="FFFFFF"/>
      </a:accent2>
      <a:accent3>
        <a:srgbClr val="FFFFFF"/>
      </a:accent3>
      <a:accent4>
        <a:srgbClr val="FFFFFF"/>
      </a:accent4>
      <a:accent5>
        <a:srgbClr val="FFFFFF"/>
      </a:accent5>
      <a:accent6>
        <a:srgbClr val="FFFFFF"/>
      </a:accent6>
      <a:hlink>
        <a:srgbClr val="617FEC"/>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300</TotalTime>
  <Words>746</Words>
  <Application>Microsoft Office PowerPoint</Application>
  <PresentationFormat>On-screen Show (16:9)</PresentationFormat>
  <Paragraphs>136</Paragraphs>
  <Slides>20</Slides>
  <Notes>16</Notes>
  <HiddenSlides>1</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20</vt:i4>
      </vt:variant>
    </vt:vector>
  </HeadingPairs>
  <TitlesOfParts>
    <vt:vector size="29" baseType="lpstr">
      <vt:lpstr>Segoe UI</vt:lpstr>
      <vt:lpstr>Raleway Medium</vt:lpstr>
      <vt:lpstr>Century Gothic</vt:lpstr>
      <vt:lpstr>Courier New</vt:lpstr>
      <vt:lpstr>Lexend Deca</vt:lpstr>
      <vt:lpstr>Lato</vt:lpstr>
      <vt:lpstr>Raleway</vt:lpstr>
      <vt:lpstr>Arial</vt:lpstr>
      <vt:lpstr>Strategic Business Management by Slidesgo</vt:lpstr>
      <vt:lpstr>Business Models</vt:lpstr>
      <vt:lpstr>TABLE OF CONTENTS</vt:lpstr>
      <vt:lpstr>Business</vt:lpstr>
      <vt:lpstr>PowerPoint Presentation</vt:lpstr>
      <vt:lpstr>Business Model</vt:lpstr>
      <vt:lpstr>PowerPoint Presentation</vt:lpstr>
      <vt:lpstr>Business Model Canvas</vt:lpstr>
      <vt:lpstr>Alexander  Osterwalder</vt:lpstr>
      <vt:lpstr>PowerPoint Presentation</vt:lpstr>
      <vt:lpstr>PowerPoint Presentation</vt:lpstr>
      <vt:lpstr>PowerPoint Presentation</vt:lpstr>
      <vt:lpstr>PowerPoint Presentation</vt:lpstr>
      <vt:lpstr>Case Study</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Business Model Canvas</dc:title>
  <dc:creator>Mohamed Adnan Shaikh</dc:creator>
  <cp:lastModifiedBy>Mohamed Adnan Shaikh</cp:lastModifiedBy>
  <cp:revision>263</cp:revision>
  <dcterms:modified xsi:type="dcterms:W3CDTF">2025-03-17T18:49:59Z</dcterms:modified>
</cp:coreProperties>
</file>